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12" r:id="rId4"/>
  </p:sldMasterIdLst>
  <p:notesMasterIdLst>
    <p:notesMasterId r:id="rId34"/>
  </p:notesMasterIdLst>
  <p:sldIdLst>
    <p:sldId id="274" r:id="rId5"/>
    <p:sldId id="278" r:id="rId6"/>
    <p:sldId id="271" r:id="rId7"/>
    <p:sldId id="294" r:id="rId8"/>
    <p:sldId id="289" r:id="rId9"/>
    <p:sldId id="273" r:id="rId10"/>
    <p:sldId id="275" r:id="rId11"/>
    <p:sldId id="290" r:id="rId12"/>
    <p:sldId id="291" r:id="rId13"/>
    <p:sldId id="292" r:id="rId14"/>
    <p:sldId id="293" r:id="rId15"/>
    <p:sldId id="296" r:id="rId16"/>
    <p:sldId id="297" r:id="rId17"/>
    <p:sldId id="288" r:id="rId18"/>
    <p:sldId id="302" r:id="rId19"/>
    <p:sldId id="303" r:id="rId20"/>
    <p:sldId id="300" r:id="rId21"/>
    <p:sldId id="266" r:id="rId22"/>
    <p:sldId id="286" r:id="rId23"/>
    <p:sldId id="307" r:id="rId24"/>
    <p:sldId id="295" r:id="rId25"/>
    <p:sldId id="298" r:id="rId26"/>
    <p:sldId id="304" r:id="rId27"/>
    <p:sldId id="299" r:id="rId28"/>
    <p:sldId id="301" r:id="rId29"/>
    <p:sldId id="305" r:id="rId30"/>
    <p:sldId id="284" r:id="rId31"/>
    <p:sldId id="308" r:id="rId32"/>
    <p:sldId id="279" r:id="rId3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7405E"/>
    <a:srgbClr val="E32141"/>
    <a:srgbClr val="BE54AA"/>
    <a:srgbClr val="F15E63"/>
    <a:srgbClr val="B72E7C"/>
    <a:srgbClr val="455C74"/>
    <a:srgbClr val="D2414D"/>
    <a:srgbClr val="D14A89"/>
    <a:srgbClr val="B6377F"/>
    <a:srgbClr val="DF3C6F"/>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A023B3B-6A4F-1043-AB1A-4EEB8D3CD219}" v="306" dt="2024-02-15T00:21:14.099"/>
    <p1510:client id="{0B2DC1D5-88C7-7AD3-6568-8C11C3C9BEBA}" v="3" dt="2024-02-15T00:21:34.545"/>
    <p1510:client id="{3211EFB1-AE22-05F2-4D6F-50326BE0CBDD}" v="208" dt="2024-02-14T05:58:55.533"/>
    <p1510:client id="{32F52CDF-A1C8-4600-8B6D-987EB65960C8}" v="19" dt="2024-02-14T23:43:32.227"/>
    <p1510:client id="{344DF4F2-5417-432D-AC66-299C810F85A3}" v="45" dt="2024-02-14T02:44:20.289"/>
    <p1510:client id="{43BEB6F5-3BCF-4B94-AF4F-4443D0BAAFA9}" v="720" dt="2024-02-15T02:05:46.978"/>
    <p1510:client id="{4D2E9103-766A-E524-5557-1AFC41983D8B}" v="37" dt="2024-02-14T23:37:32.073"/>
    <p1510:client id="{555E54CF-B279-4631-C3AD-DCC1DC4F66BD}" v="1" dt="2024-02-15T01:41:12.489"/>
    <p1510:client id="{5ACCD73B-3143-488A-A652-B533A6CF8065}" v="453" dt="2024-02-14T06:56:41.699"/>
    <p1510:client id="{6EE3BA7C-0B6A-43E6-8D48-3F457E0A767A}" v="1" dt="2024-02-14T23:26:19.280"/>
    <p1510:client id="{7B2A5B84-2ADC-FFBE-92B1-AB81187C131E}" v="116" dt="2024-02-14T23:41:46.201"/>
    <p1510:client id="{ECE10019-34BB-4332-9FF4-3A6953D4F34C}" v="2" dt="2024-02-14T01:21:08.23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6" d="100"/>
          <a:sy n="96" d="100"/>
        </p:scale>
        <p:origin x="149" y="77"/>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microsoft.com/office/2015/10/relationships/revisionInfo" Target="revisionInfo.xml"/><Relationship Id="rId21" Type="http://schemas.openxmlformats.org/officeDocument/2006/relationships/slide" Target="slides/slide17.xml"/><Relationship Id="rId34"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customXml" Target="../customXml/item3.xml"/></Relationships>
</file>

<file path=ppt/diagrams/colors1.xml><?xml version="1.0" encoding="utf-8"?>
<dgm:colorsDef xmlns:dgm="http://schemas.openxmlformats.org/drawingml/2006/diagram" xmlns:a="http://schemas.openxmlformats.org/drawingml/2006/main" uniqueId="urn:microsoft.com/office/officeart/2018/5/colors/Iconchunking_coloredoutline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5C0B14E-AEA6-48D3-A387-ED4A3A3BF840}" type="doc">
      <dgm:prSet loTypeId="urn:microsoft.com/office/officeart/2016/7/layout/AccentHomeChevronProcess" loCatId="process" qsTypeId="urn:microsoft.com/office/officeart/2005/8/quickstyle/simple1" qsCatId="simple" csTypeId="urn:microsoft.com/office/officeart/2018/5/colors/Iconchunking_coloredoutline_colorful1" csCatId="colorful" phldr="1"/>
      <dgm:spPr/>
      <dgm:t>
        <a:bodyPr/>
        <a:lstStyle/>
        <a:p>
          <a:endParaRPr lang="en-US"/>
        </a:p>
      </dgm:t>
    </dgm:pt>
    <dgm:pt modelId="{AACEAFD5-63CF-4AFC-B46F-BE086C5D447C}">
      <dgm:prSet phldrT="[Text]"/>
      <dgm:spPr/>
      <dgm:t>
        <a:bodyPr/>
        <a:lstStyle/>
        <a:p>
          <a:r>
            <a:rPr lang="en-US"/>
            <a:t>BrainStorming Ideas</a:t>
          </a:r>
          <a:endParaRPr lang="en-US" b="0"/>
        </a:p>
      </dgm:t>
    </dgm:pt>
    <dgm:pt modelId="{7A0BD8EC-BB4A-4912-A54E-6F39B681264E}" type="parTrans" cxnId="{AE101ABC-7EA3-4444-A576-8AB15A371C84}">
      <dgm:prSet/>
      <dgm:spPr/>
      <dgm:t>
        <a:bodyPr/>
        <a:lstStyle/>
        <a:p>
          <a:endParaRPr lang="en-US"/>
        </a:p>
      </dgm:t>
    </dgm:pt>
    <dgm:pt modelId="{7A8D4B4D-06E9-4958-810D-A6226B6AC588}" type="sibTrans" cxnId="{AE101ABC-7EA3-4444-A576-8AB15A371C84}">
      <dgm:prSet/>
      <dgm:spPr/>
      <dgm:t>
        <a:bodyPr/>
        <a:lstStyle/>
        <a:p>
          <a:endParaRPr lang="en-US"/>
        </a:p>
      </dgm:t>
    </dgm:pt>
    <dgm:pt modelId="{349299C9-846E-4827-813A-349CCCE20782}">
      <dgm:prSet phldrT="[Text]" custT="1"/>
      <dgm:spPr/>
      <dgm:t>
        <a:bodyPr/>
        <a:lstStyle/>
        <a:p>
          <a:r>
            <a:rPr lang="en-US" sz="1200" kern="1200">
              <a:solidFill>
                <a:prstClr val="black">
                  <a:hueOff val="0"/>
                  <a:satOff val="0"/>
                  <a:lumOff val="0"/>
                  <a:alphaOff val="0"/>
                </a:prstClr>
              </a:solidFill>
              <a:latin typeface="Tw Cen MT" panose="020B0602020104020603"/>
              <a:ea typeface="+mn-ea"/>
              <a:cs typeface="+mn-cs"/>
            </a:rPr>
            <a:t>Collaborate generate and discuss potential project ideas that align with your team's interests and skills. </a:t>
          </a:r>
        </a:p>
      </dgm:t>
    </dgm:pt>
    <dgm:pt modelId="{AEA27547-B9ED-4994-BD27-04EC297EF367}" type="parTrans" cxnId="{0EFA3039-6828-403C-9445-4359BA6645E6}">
      <dgm:prSet/>
      <dgm:spPr/>
      <dgm:t>
        <a:bodyPr/>
        <a:lstStyle/>
        <a:p>
          <a:endParaRPr lang="en-US"/>
        </a:p>
      </dgm:t>
    </dgm:pt>
    <dgm:pt modelId="{9D819F52-ACA0-4B08-8256-DF6BD8FA3A0B}" type="sibTrans" cxnId="{0EFA3039-6828-403C-9445-4359BA6645E6}">
      <dgm:prSet/>
      <dgm:spPr/>
      <dgm:t>
        <a:bodyPr/>
        <a:lstStyle/>
        <a:p>
          <a:endParaRPr lang="en-US"/>
        </a:p>
      </dgm:t>
    </dgm:pt>
    <dgm:pt modelId="{D07AD3FD-84FF-467E-9693-752776549C61}">
      <dgm:prSet phldrT="[Text]"/>
      <dgm:spPr/>
      <dgm:t>
        <a:bodyPr/>
        <a:lstStyle/>
        <a:p>
          <a:r>
            <a:rPr lang="en-US" b="1" i="0"/>
            <a:t>Making Teamwork Agreement</a:t>
          </a:r>
          <a:endParaRPr lang="en-US" b="0"/>
        </a:p>
      </dgm:t>
    </dgm:pt>
    <dgm:pt modelId="{7B691773-F524-4FAD-A272-BDF0B0C4370A}" type="parTrans" cxnId="{55492768-9A5E-4F74-AC7C-959C5C24EFD3}">
      <dgm:prSet/>
      <dgm:spPr/>
      <dgm:t>
        <a:bodyPr/>
        <a:lstStyle/>
        <a:p>
          <a:endParaRPr lang="en-US"/>
        </a:p>
      </dgm:t>
    </dgm:pt>
    <dgm:pt modelId="{A8C9B7A9-BC2A-4753-B7F0-F2E361D95520}" type="sibTrans" cxnId="{55492768-9A5E-4F74-AC7C-959C5C24EFD3}">
      <dgm:prSet/>
      <dgm:spPr/>
      <dgm:t>
        <a:bodyPr/>
        <a:lstStyle/>
        <a:p>
          <a:endParaRPr lang="en-US"/>
        </a:p>
      </dgm:t>
    </dgm:pt>
    <dgm:pt modelId="{5D70EFF5-8B31-4A1F-AE44-51E4CF0013EB}">
      <dgm:prSet phldrT="[Text]"/>
      <dgm:spPr/>
      <dgm:t>
        <a:bodyPr/>
        <a:lstStyle/>
        <a:p>
          <a:r>
            <a:rPr lang="en-US" b="0" i="0"/>
            <a:t>Establish clear communication channels, define roles and responsibilities, set expectations for collaboration, and agree on project timelines. </a:t>
          </a:r>
          <a:endParaRPr lang="en-US"/>
        </a:p>
      </dgm:t>
    </dgm:pt>
    <dgm:pt modelId="{96C720A0-FEEF-48D1-8DF6-ABA03C304822}" type="parTrans" cxnId="{E97FF64F-8020-497E-AE7D-2395DDA4560D}">
      <dgm:prSet/>
      <dgm:spPr/>
      <dgm:t>
        <a:bodyPr/>
        <a:lstStyle/>
        <a:p>
          <a:endParaRPr lang="en-US"/>
        </a:p>
      </dgm:t>
    </dgm:pt>
    <dgm:pt modelId="{B6A59CDE-18AD-4553-B6C5-FF001A8E8510}" type="sibTrans" cxnId="{E97FF64F-8020-497E-AE7D-2395DDA4560D}">
      <dgm:prSet/>
      <dgm:spPr/>
      <dgm:t>
        <a:bodyPr/>
        <a:lstStyle/>
        <a:p>
          <a:endParaRPr lang="en-US"/>
        </a:p>
      </dgm:t>
    </dgm:pt>
    <dgm:pt modelId="{D71FC021-6A65-44D1-95B9-0E6C89079866}">
      <dgm:prSet phldrT="[Text]"/>
      <dgm:spPr/>
      <dgm:t>
        <a:bodyPr/>
        <a:lstStyle/>
        <a:p>
          <a:r>
            <a:rPr lang="en-US" b="1" i="0"/>
            <a:t>Setting up Jira and Assigning Tasks:</a:t>
          </a:r>
          <a:endParaRPr lang="en-US" b="0"/>
        </a:p>
      </dgm:t>
    </dgm:pt>
    <dgm:pt modelId="{862AAE39-3AAD-40E3-BA20-90187BD73242}" type="parTrans" cxnId="{53239C96-427C-420B-95DC-546F3B30ED65}">
      <dgm:prSet/>
      <dgm:spPr/>
      <dgm:t>
        <a:bodyPr/>
        <a:lstStyle/>
        <a:p>
          <a:endParaRPr lang="en-US"/>
        </a:p>
      </dgm:t>
    </dgm:pt>
    <dgm:pt modelId="{9B090D9D-470E-46E2-AABB-0368A52481AA}" type="sibTrans" cxnId="{53239C96-427C-420B-95DC-546F3B30ED65}">
      <dgm:prSet/>
      <dgm:spPr/>
      <dgm:t>
        <a:bodyPr/>
        <a:lstStyle/>
        <a:p>
          <a:endParaRPr lang="en-US"/>
        </a:p>
      </dgm:t>
    </dgm:pt>
    <dgm:pt modelId="{4A6BB192-9983-4F48-BBC5-6E384EED7EC5}">
      <dgm:prSet phldrT="[Text]"/>
      <dgm:spPr/>
      <dgm:t>
        <a:bodyPr/>
        <a:lstStyle/>
        <a:p>
          <a:r>
            <a:rPr lang="en-US" b="0" i="0"/>
            <a:t>Utilize Jira to create a project board, define tasks, and assign responsibilities. This helps in organizing and tracking the progress of each team member.</a:t>
          </a:r>
          <a:endParaRPr lang="en-US"/>
        </a:p>
      </dgm:t>
    </dgm:pt>
    <dgm:pt modelId="{230A6E4A-6CED-4DC0-AEFE-6859FE07B658}" type="parTrans" cxnId="{E3115EEA-DE9C-4F06-B8B3-BEB263D5F2B1}">
      <dgm:prSet/>
      <dgm:spPr/>
      <dgm:t>
        <a:bodyPr/>
        <a:lstStyle/>
        <a:p>
          <a:endParaRPr lang="en-US"/>
        </a:p>
      </dgm:t>
    </dgm:pt>
    <dgm:pt modelId="{0B568EC2-5D2A-4B00-8047-B7832F245B44}" type="sibTrans" cxnId="{E3115EEA-DE9C-4F06-B8B3-BEB263D5F2B1}">
      <dgm:prSet/>
      <dgm:spPr/>
      <dgm:t>
        <a:bodyPr/>
        <a:lstStyle/>
        <a:p>
          <a:endParaRPr lang="en-US"/>
        </a:p>
      </dgm:t>
    </dgm:pt>
    <dgm:pt modelId="{C63CBFBA-D620-4D1A-8BFA-9C4B92041A7D}">
      <dgm:prSet phldrT="[Text]"/>
      <dgm:spPr/>
      <dgm:t>
        <a:bodyPr/>
        <a:lstStyle/>
        <a:p>
          <a:pPr>
            <a:buFont typeface="Symbol" panose="05050102010706020507" pitchFamily="18" charset="2"/>
            <a:buChar char=""/>
          </a:pPr>
          <a:r>
            <a:rPr lang="en-US" b="0" i="0"/>
            <a:t>Start working on project by gathering all the requirements and testing different suitable resources for whole project and for this week's deliverable 1</a:t>
          </a:r>
          <a:endParaRPr lang="en-US"/>
        </a:p>
      </dgm:t>
    </dgm:pt>
    <dgm:pt modelId="{641F8F77-4FA8-453E-97D7-7A46DE2DB152}" type="parTrans" cxnId="{5CA4D9F6-3D86-49AF-BCCE-C23462DAAD46}">
      <dgm:prSet/>
      <dgm:spPr/>
      <dgm:t>
        <a:bodyPr/>
        <a:lstStyle/>
        <a:p>
          <a:endParaRPr lang="en-US"/>
        </a:p>
      </dgm:t>
    </dgm:pt>
    <dgm:pt modelId="{F8EFD8BE-C1B8-497B-80CF-1161A0AC120D}" type="sibTrans" cxnId="{5CA4D9F6-3D86-49AF-BCCE-C23462DAAD46}">
      <dgm:prSet/>
      <dgm:spPr/>
      <dgm:t>
        <a:bodyPr/>
        <a:lstStyle/>
        <a:p>
          <a:endParaRPr lang="en-US"/>
        </a:p>
      </dgm:t>
    </dgm:pt>
    <dgm:pt modelId="{CE1D56AD-AC60-46E2-819C-103597262F4D}">
      <dgm:prSet phldrT="[Text]"/>
      <dgm:spPr/>
      <dgm:t>
        <a:bodyPr/>
        <a:lstStyle/>
        <a:p>
          <a:pPr>
            <a:buFont typeface="Symbol" panose="05050102010706020507" pitchFamily="18" charset="2"/>
            <a:buChar char=""/>
          </a:pPr>
          <a:r>
            <a:rPr lang="en-US" b="0" i="0"/>
            <a:t>Collaboratively start working on Deliverable 1 based on the gathered requirements and finalize each other's work to finish deliverable-1</a:t>
          </a:r>
          <a:endParaRPr lang="en-US"/>
        </a:p>
      </dgm:t>
    </dgm:pt>
    <dgm:pt modelId="{288FC339-10A2-4A37-8FF5-2E3D40FBA7D8}" type="parTrans" cxnId="{E9911C57-1368-4A5A-85AD-661D5B7FF115}">
      <dgm:prSet/>
      <dgm:spPr/>
      <dgm:t>
        <a:bodyPr/>
        <a:lstStyle/>
        <a:p>
          <a:endParaRPr lang="en-US"/>
        </a:p>
      </dgm:t>
    </dgm:pt>
    <dgm:pt modelId="{8B68A952-7ABF-4ED7-A814-6A30E979E2EF}" type="sibTrans" cxnId="{E9911C57-1368-4A5A-85AD-661D5B7FF115}">
      <dgm:prSet/>
      <dgm:spPr/>
      <dgm:t>
        <a:bodyPr/>
        <a:lstStyle/>
        <a:p>
          <a:endParaRPr lang="en-US"/>
        </a:p>
      </dgm:t>
    </dgm:pt>
    <dgm:pt modelId="{4551B675-D926-4DD6-8951-65F2DCE2D424}">
      <dgm:prSet phldrT="[Text]"/>
      <dgm:spPr/>
      <dgm:t>
        <a:bodyPr/>
        <a:lstStyle/>
        <a:p>
          <a:r>
            <a:rPr lang="en-US" b="1" i="0"/>
            <a:t>Project Kickoff and Requirements Gathering for Deliverable-1:</a:t>
          </a:r>
          <a:endParaRPr lang="en-US" b="0"/>
        </a:p>
      </dgm:t>
    </dgm:pt>
    <dgm:pt modelId="{DFA807B3-8FE5-43CB-A9CE-8C2279DA0813}" type="sibTrans" cxnId="{BDC6F4EC-735C-4250-A2CF-39733D874D48}">
      <dgm:prSet/>
      <dgm:spPr/>
      <dgm:t>
        <a:bodyPr/>
        <a:lstStyle/>
        <a:p>
          <a:endParaRPr lang="en-US"/>
        </a:p>
      </dgm:t>
    </dgm:pt>
    <dgm:pt modelId="{2EE55A78-001E-403E-B21D-1FBC70FF8613}" type="parTrans" cxnId="{BDC6F4EC-735C-4250-A2CF-39733D874D48}">
      <dgm:prSet/>
      <dgm:spPr/>
      <dgm:t>
        <a:bodyPr/>
        <a:lstStyle/>
        <a:p>
          <a:endParaRPr lang="en-US"/>
        </a:p>
      </dgm:t>
    </dgm:pt>
    <dgm:pt modelId="{75BA0777-02C1-4DE8-B655-2EFF7C294468}">
      <dgm:prSet phldrT="[Text]"/>
      <dgm:spPr/>
      <dgm:t>
        <a:bodyPr/>
        <a:lstStyle/>
        <a:p>
          <a:r>
            <a:rPr lang="en-US" b="0"/>
            <a:t>Working</a:t>
          </a:r>
          <a:r>
            <a:rPr lang="en-US" b="0" baseline="0"/>
            <a:t> and finalizing Deliverable-1 presentation</a:t>
          </a:r>
          <a:endParaRPr lang="en-US" b="0"/>
        </a:p>
      </dgm:t>
    </dgm:pt>
    <dgm:pt modelId="{2326DFF9-3C96-4E56-B8DA-BA5A1D0C9427}" type="sibTrans" cxnId="{9CD61D07-6F9B-41CF-BA28-CF7F19CBCB7F}">
      <dgm:prSet/>
      <dgm:spPr/>
      <dgm:t>
        <a:bodyPr/>
        <a:lstStyle/>
        <a:p>
          <a:endParaRPr lang="en-US"/>
        </a:p>
      </dgm:t>
    </dgm:pt>
    <dgm:pt modelId="{3B5B75D3-1048-48CB-B9CB-2ADAF96B9530}" type="parTrans" cxnId="{9CD61D07-6F9B-41CF-BA28-CF7F19CBCB7F}">
      <dgm:prSet/>
      <dgm:spPr/>
      <dgm:t>
        <a:bodyPr/>
        <a:lstStyle/>
        <a:p>
          <a:endParaRPr lang="en-US"/>
        </a:p>
      </dgm:t>
    </dgm:pt>
    <dgm:pt modelId="{594BF422-752C-42F3-A230-3D0E6AE9A886}" type="pres">
      <dgm:prSet presAssocID="{55C0B14E-AEA6-48D3-A387-ED4A3A3BF840}" presName="Name0" presStyleCnt="0">
        <dgm:presLayoutVars>
          <dgm:animLvl val="lvl"/>
          <dgm:resizeHandles val="exact"/>
        </dgm:presLayoutVars>
      </dgm:prSet>
      <dgm:spPr/>
    </dgm:pt>
    <dgm:pt modelId="{F6A1B9E0-4B4A-47A4-A011-67526CEEA770}" type="pres">
      <dgm:prSet presAssocID="{AACEAFD5-63CF-4AFC-B46F-BE086C5D447C}" presName="composite" presStyleCnt="0"/>
      <dgm:spPr/>
    </dgm:pt>
    <dgm:pt modelId="{FA4E6E73-A3C8-4495-927B-8AADA5A74297}" type="pres">
      <dgm:prSet presAssocID="{AACEAFD5-63CF-4AFC-B46F-BE086C5D447C}" presName="L" presStyleLbl="solidFgAcc1" presStyleIdx="0" presStyleCnt="5">
        <dgm:presLayoutVars>
          <dgm:chMax val="0"/>
          <dgm:chPref val="0"/>
        </dgm:presLayoutVars>
      </dgm:prSet>
      <dgm:spPr/>
    </dgm:pt>
    <dgm:pt modelId="{CA3A6A4E-2D39-41D2-A6B1-B590D0C452D2}" type="pres">
      <dgm:prSet presAssocID="{AACEAFD5-63CF-4AFC-B46F-BE086C5D447C}" presName="parTx" presStyleLbl="alignNode1" presStyleIdx="0" presStyleCnt="5">
        <dgm:presLayoutVars>
          <dgm:chMax val="0"/>
          <dgm:chPref val="0"/>
          <dgm:bulletEnabled val="1"/>
        </dgm:presLayoutVars>
      </dgm:prSet>
      <dgm:spPr/>
    </dgm:pt>
    <dgm:pt modelId="{810D7AA7-A541-4507-BE7F-36CCF210089F}" type="pres">
      <dgm:prSet presAssocID="{AACEAFD5-63CF-4AFC-B46F-BE086C5D447C}" presName="desTx" presStyleLbl="revTx" presStyleIdx="0" presStyleCnt="5">
        <dgm:presLayoutVars>
          <dgm:chMax val="0"/>
          <dgm:chPref val="0"/>
          <dgm:bulletEnabled val="1"/>
        </dgm:presLayoutVars>
      </dgm:prSet>
      <dgm:spPr/>
    </dgm:pt>
    <dgm:pt modelId="{4F7CDD44-32F1-4759-861F-8DABEBBA8D89}" type="pres">
      <dgm:prSet presAssocID="{AACEAFD5-63CF-4AFC-B46F-BE086C5D447C}" presName="EmptyPlaceHolder" presStyleCnt="0"/>
      <dgm:spPr/>
    </dgm:pt>
    <dgm:pt modelId="{C9A9B9EA-6A1D-4A13-9C7F-C112F25D2888}" type="pres">
      <dgm:prSet presAssocID="{7A8D4B4D-06E9-4958-810D-A6226B6AC588}" presName="space" presStyleCnt="0"/>
      <dgm:spPr/>
    </dgm:pt>
    <dgm:pt modelId="{EC37843F-14A6-4E20-B7AE-2B086A8F5F45}" type="pres">
      <dgm:prSet presAssocID="{D07AD3FD-84FF-467E-9693-752776549C61}" presName="composite" presStyleCnt="0"/>
      <dgm:spPr/>
    </dgm:pt>
    <dgm:pt modelId="{E41E7729-FD3F-426D-804C-45BD60BD762D}" type="pres">
      <dgm:prSet presAssocID="{D07AD3FD-84FF-467E-9693-752776549C61}" presName="L" presStyleLbl="solidFgAcc1" presStyleIdx="1" presStyleCnt="5">
        <dgm:presLayoutVars>
          <dgm:chMax val="0"/>
          <dgm:chPref val="0"/>
        </dgm:presLayoutVars>
      </dgm:prSet>
      <dgm:spPr/>
    </dgm:pt>
    <dgm:pt modelId="{6C46E586-0364-4C52-98F9-74A7ACD803D1}" type="pres">
      <dgm:prSet presAssocID="{D07AD3FD-84FF-467E-9693-752776549C61}" presName="parTx" presStyleLbl="alignNode1" presStyleIdx="1" presStyleCnt="5">
        <dgm:presLayoutVars>
          <dgm:chMax val="0"/>
          <dgm:chPref val="0"/>
          <dgm:bulletEnabled val="1"/>
        </dgm:presLayoutVars>
      </dgm:prSet>
      <dgm:spPr/>
    </dgm:pt>
    <dgm:pt modelId="{5E07F9E4-149C-4A89-848F-4ABDD305F0C5}" type="pres">
      <dgm:prSet presAssocID="{D07AD3FD-84FF-467E-9693-752776549C61}" presName="desTx" presStyleLbl="revTx" presStyleIdx="1" presStyleCnt="5">
        <dgm:presLayoutVars>
          <dgm:chMax val="0"/>
          <dgm:chPref val="0"/>
          <dgm:bulletEnabled val="1"/>
        </dgm:presLayoutVars>
      </dgm:prSet>
      <dgm:spPr/>
    </dgm:pt>
    <dgm:pt modelId="{2928FCAD-BE3F-45AC-93A5-FD98F8A50E00}" type="pres">
      <dgm:prSet presAssocID="{D07AD3FD-84FF-467E-9693-752776549C61}" presName="EmptyPlaceHolder" presStyleCnt="0"/>
      <dgm:spPr/>
    </dgm:pt>
    <dgm:pt modelId="{C2DF8D93-19C7-4E07-BCAF-9FAAB62C8CF2}" type="pres">
      <dgm:prSet presAssocID="{A8C9B7A9-BC2A-4753-B7F0-F2E361D95520}" presName="space" presStyleCnt="0"/>
      <dgm:spPr/>
    </dgm:pt>
    <dgm:pt modelId="{86E313B1-36D3-44D7-907E-22A08CB8E9CC}" type="pres">
      <dgm:prSet presAssocID="{D71FC021-6A65-44D1-95B9-0E6C89079866}" presName="composite" presStyleCnt="0"/>
      <dgm:spPr/>
    </dgm:pt>
    <dgm:pt modelId="{473F2067-7126-4D56-A328-5A8CFD3D8D52}" type="pres">
      <dgm:prSet presAssocID="{D71FC021-6A65-44D1-95B9-0E6C89079866}" presName="L" presStyleLbl="solidFgAcc1" presStyleIdx="2" presStyleCnt="5">
        <dgm:presLayoutVars>
          <dgm:chMax val="0"/>
          <dgm:chPref val="0"/>
        </dgm:presLayoutVars>
      </dgm:prSet>
      <dgm:spPr/>
    </dgm:pt>
    <dgm:pt modelId="{7A0B5EFC-88FB-4ED5-994F-D5F6584C2293}" type="pres">
      <dgm:prSet presAssocID="{D71FC021-6A65-44D1-95B9-0E6C89079866}" presName="parTx" presStyleLbl="alignNode1" presStyleIdx="2" presStyleCnt="5">
        <dgm:presLayoutVars>
          <dgm:chMax val="0"/>
          <dgm:chPref val="0"/>
          <dgm:bulletEnabled val="1"/>
        </dgm:presLayoutVars>
      </dgm:prSet>
      <dgm:spPr/>
    </dgm:pt>
    <dgm:pt modelId="{FD7B29F2-0D66-4B4B-BC8A-82DA23575305}" type="pres">
      <dgm:prSet presAssocID="{D71FC021-6A65-44D1-95B9-0E6C89079866}" presName="desTx" presStyleLbl="revTx" presStyleIdx="2" presStyleCnt="5">
        <dgm:presLayoutVars>
          <dgm:chMax val="0"/>
          <dgm:chPref val="0"/>
          <dgm:bulletEnabled val="1"/>
        </dgm:presLayoutVars>
      </dgm:prSet>
      <dgm:spPr/>
    </dgm:pt>
    <dgm:pt modelId="{BABAA172-7B81-4C6B-BCF2-4572322515C5}" type="pres">
      <dgm:prSet presAssocID="{D71FC021-6A65-44D1-95B9-0E6C89079866}" presName="EmptyPlaceHolder" presStyleCnt="0"/>
      <dgm:spPr/>
    </dgm:pt>
    <dgm:pt modelId="{E87CECA9-E483-4B48-BBEF-DDE6D46D2DD1}" type="pres">
      <dgm:prSet presAssocID="{9B090D9D-470E-46E2-AABB-0368A52481AA}" presName="space" presStyleCnt="0"/>
      <dgm:spPr/>
    </dgm:pt>
    <dgm:pt modelId="{EC45655F-5D43-4578-BD9A-D637B990FADC}" type="pres">
      <dgm:prSet presAssocID="{4551B675-D926-4DD6-8951-65F2DCE2D424}" presName="composite" presStyleCnt="0"/>
      <dgm:spPr/>
    </dgm:pt>
    <dgm:pt modelId="{CD38773E-272C-4795-B64C-E2DC467049AB}" type="pres">
      <dgm:prSet presAssocID="{4551B675-D926-4DD6-8951-65F2DCE2D424}" presName="L" presStyleLbl="solidFgAcc1" presStyleIdx="3" presStyleCnt="5">
        <dgm:presLayoutVars>
          <dgm:chMax val="0"/>
          <dgm:chPref val="0"/>
        </dgm:presLayoutVars>
      </dgm:prSet>
      <dgm:spPr/>
    </dgm:pt>
    <dgm:pt modelId="{3BACD511-46E3-4201-950C-5C55206B68A1}" type="pres">
      <dgm:prSet presAssocID="{4551B675-D926-4DD6-8951-65F2DCE2D424}" presName="parTx" presStyleLbl="alignNode1" presStyleIdx="3" presStyleCnt="5">
        <dgm:presLayoutVars>
          <dgm:chMax val="0"/>
          <dgm:chPref val="0"/>
          <dgm:bulletEnabled val="1"/>
        </dgm:presLayoutVars>
      </dgm:prSet>
      <dgm:spPr/>
    </dgm:pt>
    <dgm:pt modelId="{D008585C-06BD-48C5-9F14-B5451B59C4F4}" type="pres">
      <dgm:prSet presAssocID="{4551B675-D926-4DD6-8951-65F2DCE2D424}" presName="desTx" presStyleLbl="revTx" presStyleIdx="3" presStyleCnt="5">
        <dgm:presLayoutVars>
          <dgm:chMax val="0"/>
          <dgm:chPref val="0"/>
          <dgm:bulletEnabled val="1"/>
        </dgm:presLayoutVars>
      </dgm:prSet>
      <dgm:spPr/>
    </dgm:pt>
    <dgm:pt modelId="{262AD25A-56FA-45B9-8014-D819D0A39956}" type="pres">
      <dgm:prSet presAssocID="{4551B675-D926-4DD6-8951-65F2DCE2D424}" presName="EmptyPlaceHolder" presStyleCnt="0"/>
      <dgm:spPr/>
    </dgm:pt>
    <dgm:pt modelId="{1136D3DA-BDE6-4ABB-ADC3-9E8D0669E362}" type="pres">
      <dgm:prSet presAssocID="{DFA807B3-8FE5-43CB-A9CE-8C2279DA0813}" presName="space" presStyleCnt="0"/>
      <dgm:spPr/>
    </dgm:pt>
    <dgm:pt modelId="{48F7AB5F-E55F-4B3F-B674-33C94526A3D0}" type="pres">
      <dgm:prSet presAssocID="{75BA0777-02C1-4DE8-B655-2EFF7C294468}" presName="composite" presStyleCnt="0"/>
      <dgm:spPr/>
    </dgm:pt>
    <dgm:pt modelId="{C018470C-7CA6-4B9A-8300-FBFBC9C8C198}" type="pres">
      <dgm:prSet presAssocID="{75BA0777-02C1-4DE8-B655-2EFF7C294468}" presName="L" presStyleLbl="solidFgAcc1" presStyleIdx="4" presStyleCnt="5">
        <dgm:presLayoutVars>
          <dgm:chMax val="0"/>
          <dgm:chPref val="0"/>
        </dgm:presLayoutVars>
      </dgm:prSet>
      <dgm:spPr/>
    </dgm:pt>
    <dgm:pt modelId="{9C056497-7847-4419-9E6A-0B83A42BCA18}" type="pres">
      <dgm:prSet presAssocID="{75BA0777-02C1-4DE8-B655-2EFF7C294468}" presName="parTx" presStyleLbl="alignNode1" presStyleIdx="4" presStyleCnt="5">
        <dgm:presLayoutVars>
          <dgm:chMax val="0"/>
          <dgm:chPref val="0"/>
          <dgm:bulletEnabled val="1"/>
        </dgm:presLayoutVars>
      </dgm:prSet>
      <dgm:spPr/>
    </dgm:pt>
    <dgm:pt modelId="{29D3D54D-741B-4E9B-8C81-202E2FCBFCFD}" type="pres">
      <dgm:prSet presAssocID="{75BA0777-02C1-4DE8-B655-2EFF7C294468}" presName="desTx" presStyleLbl="revTx" presStyleIdx="4" presStyleCnt="5">
        <dgm:presLayoutVars>
          <dgm:chMax val="0"/>
          <dgm:chPref val="0"/>
          <dgm:bulletEnabled val="1"/>
        </dgm:presLayoutVars>
      </dgm:prSet>
      <dgm:spPr/>
    </dgm:pt>
    <dgm:pt modelId="{EF07AE61-CA1A-436A-BEAA-F4EEF36E773C}" type="pres">
      <dgm:prSet presAssocID="{75BA0777-02C1-4DE8-B655-2EFF7C294468}" presName="EmptyPlaceHolder" presStyleCnt="0"/>
      <dgm:spPr/>
    </dgm:pt>
  </dgm:ptLst>
  <dgm:cxnLst>
    <dgm:cxn modelId="{9CD61D07-6F9B-41CF-BA28-CF7F19CBCB7F}" srcId="{55C0B14E-AEA6-48D3-A387-ED4A3A3BF840}" destId="{75BA0777-02C1-4DE8-B655-2EFF7C294468}" srcOrd="4" destOrd="0" parTransId="{3B5B75D3-1048-48CB-B9CB-2ADAF96B9530}" sibTransId="{2326DFF9-3C96-4E56-B8DA-BA5A1D0C9427}"/>
    <dgm:cxn modelId="{3C7B7211-E30D-44E1-925D-FFFD7E8E46DF}" type="presOf" srcId="{C63CBFBA-D620-4D1A-8BFA-9C4B92041A7D}" destId="{D008585C-06BD-48C5-9F14-B5451B59C4F4}" srcOrd="0" destOrd="0" presId="urn:microsoft.com/office/officeart/2016/7/layout/AccentHomeChevronProcess"/>
    <dgm:cxn modelId="{F23BFC27-EEA1-48DD-A68B-3C9BF1AE455D}" type="presOf" srcId="{349299C9-846E-4827-813A-349CCCE20782}" destId="{810D7AA7-A541-4507-BE7F-36CCF210089F}" srcOrd="0" destOrd="0" presId="urn:microsoft.com/office/officeart/2016/7/layout/AccentHomeChevronProcess"/>
    <dgm:cxn modelId="{E52EBC33-9336-463F-957B-20898FA73EB2}" type="presOf" srcId="{4551B675-D926-4DD6-8951-65F2DCE2D424}" destId="{3BACD511-46E3-4201-950C-5C55206B68A1}" srcOrd="0" destOrd="0" presId="urn:microsoft.com/office/officeart/2016/7/layout/AccentHomeChevronProcess"/>
    <dgm:cxn modelId="{0EFA3039-6828-403C-9445-4359BA6645E6}" srcId="{AACEAFD5-63CF-4AFC-B46F-BE086C5D447C}" destId="{349299C9-846E-4827-813A-349CCCE20782}" srcOrd="0" destOrd="0" parTransId="{AEA27547-B9ED-4994-BD27-04EC297EF367}" sibTransId="{9D819F52-ACA0-4B08-8256-DF6BD8FA3A0B}"/>
    <dgm:cxn modelId="{6CDEA839-6538-453E-9113-58ECC65280CB}" type="presOf" srcId="{AACEAFD5-63CF-4AFC-B46F-BE086C5D447C}" destId="{CA3A6A4E-2D39-41D2-A6B1-B590D0C452D2}" srcOrd="0" destOrd="0" presId="urn:microsoft.com/office/officeart/2016/7/layout/AccentHomeChevronProcess"/>
    <dgm:cxn modelId="{55492768-9A5E-4F74-AC7C-959C5C24EFD3}" srcId="{55C0B14E-AEA6-48D3-A387-ED4A3A3BF840}" destId="{D07AD3FD-84FF-467E-9693-752776549C61}" srcOrd="1" destOrd="0" parTransId="{7B691773-F524-4FAD-A272-BDF0B0C4370A}" sibTransId="{A8C9B7A9-BC2A-4753-B7F0-F2E361D95520}"/>
    <dgm:cxn modelId="{3EF34168-9818-42BA-9890-50BFFA04A963}" type="presOf" srcId="{75BA0777-02C1-4DE8-B655-2EFF7C294468}" destId="{9C056497-7847-4419-9E6A-0B83A42BCA18}" srcOrd="0" destOrd="0" presId="urn:microsoft.com/office/officeart/2016/7/layout/AccentHomeChevronProcess"/>
    <dgm:cxn modelId="{B992744C-B242-4E5A-87EA-76B22A29BA9A}" type="presOf" srcId="{CE1D56AD-AC60-46E2-819C-103597262F4D}" destId="{29D3D54D-741B-4E9B-8C81-202E2FCBFCFD}" srcOrd="0" destOrd="0" presId="urn:microsoft.com/office/officeart/2016/7/layout/AccentHomeChevronProcess"/>
    <dgm:cxn modelId="{E97FF64F-8020-497E-AE7D-2395DDA4560D}" srcId="{D07AD3FD-84FF-467E-9693-752776549C61}" destId="{5D70EFF5-8B31-4A1F-AE44-51E4CF0013EB}" srcOrd="0" destOrd="0" parTransId="{96C720A0-FEEF-48D1-8DF6-ABA03C304822}" sibTransId="{B6A59CDE-18AD-4553-B6C5-FF001A8E8510}"/>
    <dgm:cxn modelId="{E9911C57-1368-4A5A-85AD-661D5B7FF115}" srcId="{75BA0777-02C1-4DE8-B655-2EFF7C294468}" destId="{CE1D56AD-AC60-46E2-819C-103597262F4D}" srcOrd="0" destOrd="0" parTransId="{288FC339-10A2-4A37-8FF5-2E3D40FBA7D8}" sibTransId="{8B68A952-7ABF-4ED7-A814-6A30E979E2EF}"/>
    <dgm:cxn modelId="{219EA357-E48B-4A91-91A7-8282DFF10601}" type="presOf" srcId="{55C0B14E-AEA6-48D3-A387-ED4A3A3BF840}" destId="{594BF422-752C-42F3-A230-3D0E6AE9A886}" srcOrd="0" destOrd="0" presId="urn:microsoft.com/office/officeart/2016/7/layout/AccentHomeChevronProcess"/>
    <dgm:cxn modelId="{61E56288-5A92-4019-989A-398C8EA8A844}" type="presOf" srcId="{4A6BB192-9983-4F48-BBC5-6E384EED7EC5}" destId="{FD7B29F2-0D66-4B4B-BC8A-82DA23575305}" srcOrd="0" destOrd="0" presId="urn:microsoft.com/office/officeart/2016/7/layout/AccentHomeChevronProcess"/>
    <dgm:cxn modelId="{60399491-EC61-4ACD-870E-1A66600F3D26}" type="presOf" srcId="{D71FC021-6A65-44D1-95B9-0E6C89079866}" destId="{7A0B5EFC-88FB-4ED5-994F-D5F6584C2293}" srcOrd="0" destOrd="0" presId="urn:microsoft.com/office/officeart/2016/7/layout/AccentHomeChevronProcess"/>
    <dgm:cxn modelId="{53239C96-427C-420B-95DC-546F3B30ED65}" srcId="{55C0B14E-AEA6-48D3-A387-ED4A3A3BF840}" destId="{D71FC021-6A65-44D1-95B9-0E6C89079866}" srcOrd="2" destOrd="0" parTransId="{862AAE39-3AAD-40E3-BA20-90187BD73242}" sibTransId="{9B090D9D-470E-46E2-AABB-0368A52481AA}"/>
    <dgm:cxn modelId="{2F6485B4-0735-4D01-8060-5A89B7562619}" type="presOf" srcId="{5D70EFF5-8B31-4A1F-AE44-51E4CF0013EB}" destId="{5E07F9E4-149C-4A89-848F-4ABDD305F0C5}" srcOrd="0" destOrd="0" presId="urn:microsoft.com/office/officeart/2016/7/layout/AccentHomeChevronProcess"/>
    <dgm:cxn modelId="{AE101ABC-7EA3-4444-A576-8AB15A371C84}" srcId="{55C0B14E-AEA6-48D3-A387-ED4A3A3BF840}" destId="{AACEAFD5-63CF-4AFC-B46F-BE086C5D447C}" srcOrd="0" destOrd="0" parTransId="{7A0BD8EC-BB4A-4912-A54E-6F39B681264E}" sibTransId="{7A8D4B4D-06E9-4958-810D-A6226B6AC588}"/>
    <dgm:cxn modelId="{665C05C7-3CB0-428C-B457-E59A0AF60DA1}" type="presOf" srcId="{D07AD3FD-84FF-467E-9693-752776549C61}" destId="{6C46E586-0364-4C52-98F9-74A7ACD803D1}" srcOrd="0" destOrd="0" presId="urn:microsoft.com/office/officeart/2016/7/layout/AccentHomeChevronProcess"/>
    <dgm:cxn modelId="{E3115EEA-DE9C-4F06-B8B3-BEB263D5F2B1}" srcId="{D71FC021-6A65-44D1-95B9-0E6C89079866}" destId="{4A6BB192-9983-4F48-BBC5-6E384EED7EC5}" srcOrd="0" destOrd="0" parTransId="{230A6E4A-6CED-4DC0-AEFE-6859FE07B658}" sibTransId="{0B568EC2-5D2A-4B00-8047-B7832F245B44}"/>
    <dgm:cxn modelId="{BDC6F4EC-735C-4250-A2CF-39733D874D48}" srcId="{55C0B14E-AEA6-48D3-A387-ED4A3A3BF840}" destId="{4551B675-D926-4DD6-8951-65F2DCE2D424}" srcOrd="3" destOrd="0" parTransId="{2EE55A78-001E-403E-B21D-1FBC70FF8613}" sibTransId="{DFA807B3-8FE5-43CB-A9CE-8C2279DA0813}"/>
    <dgm:cxn modelId="{5CA4D9F6-3D86-49AF-BCCE-C23462DAAD46}" srcId="{4551B675-D926-4DD6-8951-65F2DCE2D424}" destId="{C63CBFBA-D620-4D1A-8BFA-9C4B92041A7D}" srcOrd="0" destOrd="0" parTransId="{641F8F77-4FA8-453E-97D7-7A46DE2DB152}" sibTransId="{F8EFD8BE-C1B8-497B-80CF-1161A0AC120D}"/>
    <dgm:cxn modelId="{C93892E1-28C0-4B75-A464-293C00708672}" type="presParOf" srcId="{594BF422-752C-42F3-A230-3D0E6AE9A886}" destId="{F6A1B9E0-4B4A-47A4-A011-67526CEEA770}" srcOrd="0" destOrd="0" presId="urn:microsoft.com/office/officeart/2016/7/layout/AccentHomeChevronProcess"/>
    <dgm:cxn modelId="{D5413575-9692-46A2-A045-9ED8482318DF}" type="presParOf" srcId="{F6A1B9E0-4B4A-47A4-A011-67526CEEA770}" destId="{FA4E6E73-A3C8-4495-927B-8AADA5A74297}" srcOrd="0" destOrd="0" presId="urn:microsoft.com/office/officeart/2016/7/layout/AccentHomeChevronProcess"/>
    <dgm:cxn modelId="{3303BDD6-668D-45F1-9491-4125E782D67C}" type="presParOf" srcId="{F6A1B9E0-4B4A-47A4-A011-67526CEEA770}" destId="{CA3A6A4E-2D39-41D2-A6B1-B590D0C452D2}" srcOrd="1" destOrd="0" presId="urn:microsoft.com/office/officeart/2016/7/layout/AccentHomeChevronProcess"/>
    <dgm:cxn modelId="{3BAD5A1C-162E-4722-B818-968C4083BECD}" type="presParOf" srcId="{F6A1B9E0-4B4A-47A4-A011-67526CEEA770}" destId="{810D7AA7-A541-4507-BE7F-36CCF210089F}" srcOrd="2" destOrd="0" presId="urn:microsoft.com/office/officeart/2016/7/layout/AccentHomeChevronProcess"/>
    <dgm:cxn modelId="{A3B267C1-BAFC-42F0-A63A-6491CFDC1ED2}" type="presParOf" srcId="{F6A1B9E0-4B4A-47A4-A011-67526CEEA770}" destId="{4F7CDD44-32F1-4759-861F-8DABEBBA8D89}" srcOrd="3" destOrd="0" presId="urn:microsoft.com/office/officeart/2016/7/layout/AccentHomeChevronProcess"/>
    <dgm:cxn modelId="{80CC9289-BA8F-4ED7-A4ED-9FA5EF71D964}" type="presParOf" srcId="{594BF422-752C-42F3-A230-3D0E6AE9A886}" destId="{C9A9B9EA-6A1D-4A13-9C7F-C112F25D2888}" srcOrd="1" destOrd="0" presId="urn:microsoft.com/office/officeart/2016/7/layout/AccentHomeChevronProcess"/>
    <dgm:cxn modelId="{5B7985CA-BC92-461D-A77E-E2320D4992D0}" type="presParOf" srcId="{594BF422-752C-42F3-A230-3D0E6AE9A886}" destId="{EC37843F-14A6-4E20-B7AE-2B086A8F5F45}" srcOrd="2" destOrd="0" presId="urn:microsoft.com/office/officeart/2016/7/layout/AccentHomeChevronProcess"/>
    <dgm:cxn modelId="{1996E4D7-D809-45CA-9DF0-561A93BDAFB1}" type="presParOf" srcId="{EC37843F-14A6-4E20-B7AE-2B086A8F5F45}" destId="{E41E7729-FD3F-426D-804C-45BD60BD762D}" srcOrd="0" destOrd="0" presId="urn:microsoft.com/office/officeart/2016/7/layout/AccentHomeChevronProcess"/>
    <dgm:cxn modelId="{16E53752-1AB8-4CD2-BFD6-85C0CDA26E1B}" type="presParOf" srcId="{EC37843F-14A6-4E20-B7AE-2B086A8F5F45}" destId="{6C46E586-0364-4C52-98F9-74A7ACD803D1}" srcOrd="1" destOrd="0" presId="urn:microsoft.com/office/officeart/2016/7/layout/AccentHomeChevronProcess"/>
    <dgm:cxn modelId="{FAC2F23D-E510-4342-91C3-FCAB11B207C0}" type="presParOf" srcId="{EC37843F-14A6-4E20-B7AE-2B086A8F5F45}" destId="{5E07F9E4-149C-4A89-848F-4ABDD305F0C5}" srcOrd="2" destOrd="0" presId="urn:microsoft.com/office/officeart/2016/7/layout/AccentHomeChevronProcess"/>
    <dgm:cxn modelId="{3843A525-0A63-4743-B0E8-0F795D54B4E4}" type="presParOf" srcId="{EC37843F-14A6-4E20-B7AE-2B086A8F5F45}" destId="{2928FCAD-BE3F-45AC-93A5-FD98F8A50E00}" srcOrd="3" destOrd="0" presId="urn:microsoft.com/office/officeart/2016/7/layout/AccentHomeChevronProcess"/>
    <dgm:cxn modelId="{D179D84E-BE2C-46EF-8594-412D3A7F9213}" type="presParOf" srcId="{594BF422-752C-42F3-A230-3D0E6AE9A886}" destId="{C2DF8D93-19C7-4E07-BCAF-9FAAB62C8CF2}" srcOrd="3" destOrd="0" presId="urn:microsoft.com/office/officeart/2016/7/layout/AccentHomeChevronProcess"/>
    <dgm:cxn modelId="{D8554B98-FAA7-4800-BB76-916BA7A2B10E}" type="presParOf" srcId="{594BF422-752C-42F3-A230-3D0E6AE9A886}" destId="{86E313B1-36D3-44D7-907E-22A08CB8E9CC}" srcOrd="4" destOrd="0" presId="urn:microsoft.com/office/officeart/2016/7/layout/AccentHomeChevronProcess"/>
    <dgm:cxn modelId="{19D10FBF-8E65-4EB5-9B54-54A271982B0D}" type="presParOf" srcId="{86E313B1-36D3-44D7-907E-22A08CB8E9CC}" destId="{473F2067-7126-4D56-A328-5A8CFD3D8D52}" srcOrd="0" destOrd="0" presId="urn:microsoft.com/office/officeart/2016/7/layout/AccentHomeChevronProcess"/>
    <dgm:cxn modelId="{11A73768-8587-4E2B-BDDA-6254211FDF2D}" type="presParOf" srcId="{86E313B1-36D3-44D7-907E-22A08CB8E9CC}" destId="{7A0B5EFC-88FB-4ED5-994F-D5F6584C2293}" srcOrd="1" destOrd="0" presId="urn:microsoft.com/office/officeart/2016/7/layout/AccentHomeChevronProcess"/>
    <dgm:cxn modelId="{522D3FED-6E8C-40DF-8BA8-A80510ACC48F}" type="presParOf" srcId="{86E313B1-36D3-44D7-907E-22A08CB8E9CC}" destId="{FD7B29F2-0D66-4B4B-BC8A-82DA23575305}" srcOrd="2" destOrd="0" presId="urn:microsoft.com/office/officeart/2016/7/layout/AccentHomeChevronProcess"/>
    <dgm:cxn modelId="{8075A955-4651-4DD2-B114-EB147BF378DF}" type="presParOf" srcId="{86E313B1-36D3-44D7-907E-22A08CB8E9CC}" destId="{BABAA172-7B81-4C6B-BCF2-4572322515C5}" srcOrd="3" destOrd="0" presId="urn:microsoft.com/office/officeart/2016/7/layout/AccentHomeChevronProcess"/>
    <dgm:cxn modelId="{A448A169-C672-4503-AE9D-2C18F52F7B65}" type="presParOf" srcId="{594BF422-752C-42F3-A230-3D0E6AE9A886}" destId="{E87CECA9-E483-4B48-BBEF-DDE6D46D2DD1}" srcOrd="5" destOrd="0" presId="urn:microsoft.com/office/officeart/2016/7/layout/AccentHomeChevronProcess"/>
    <dgm:cxn modelId="{CE1C762C-95CD-484C-A987-84D459C4B571}" type="presParOf" srcId="{594BF422-752C-42F3-A230-3D0E6AE9A886}" destId="{EC45655F-5D43-4578-BD9A-D637B990FADC}" srcOrd="6" destOrd="0" presId="urn:microsoft.com/office/officeart/2016/7/layout/AccentHomeChevronProcess"/>
    <dgm:cxn modelId="{DF7374C5-0F9F-4CBD-8613-17A10E39B755}" type="presParOf" srcId="{EC45655F-5D43-4578-BD9A-D637B990FADC}" destId="{CD38773E-272C-4795-B64C-E2DC467049AB}" srcOrd="0" destOrd="0" presId="urn:microsoft.com/office/officeart/2016/7/layout/AccentHomeChevronProcess"/>
    <dgm:cxn modelId="{6EB8F856-FF4F-467E-98B8-245A2F7BF10A}" type="presParOf" srcId="{EC45655F-5D43-4578-BD9A-D637B990FADC}" destId="{3BACD511-46E3-4201-950C-5C55206B68A1}" srcOrd="1" destOrd="0" presId="urn:microsoft.com/office/officeart/2016/7/layout/AccentHomeChevronProcess"/>
    <dgm:cxn modelId="{77A489BE-CBAC-44A0-BDEC-0E2A8E94D158}" type="presParOf" srcId="{EC45655F-5D43-4578-BD9A-D637B990FADC}" destId="{D008585C-06BD-48C5-9F14-B5451B59C4F4}" srcOrd="2" destOrd="0" presId="urn:microsoft.com/office/officeart/2016/7/layout/AccentHomeChevronProcess"/>
    <dgm:cxn modelId="{025967D3-D4B7-474C-A628-47FB42E6DA6B}" type="presParOf" srcId="{EC45655F-5D43-4578-BD9A-D637B990FADC}" destId="{262AD25A-56FA-45B9-8014-D819D0A39956}" srcOrd="3" destOrd="0" presId="urn:microsoft.com/office/officeart/2016/7/layout/AccentHomeChevronProcess"/>
    <dgm:cxn modelId="{F375AA92-1CB8-4B27-B64A-EBBB13EE8A65}" type="presParOf" srcId="{594BF422-752C-42F3-A230-3D0E6AE9A886}" destId="{1136D3DA-BDE6-4ABB-ADC3-9E8D0669E362}" srcOrd="7" destOrd="0" presId="urn:microsoft.com/office/officeart/2016/7/layout/AccentHomeChevronProcess"/>
    <dgm:cxn modelId="{954865F1-B3CE-4880-82D0-337E8EA6F7A1}" type="presParOf" srcId="{594BF422-752C-42F3-A230-3D0E6AE9A886}" destId="{48F7AB5F-E55F-4B3F-B674-33C94526A3D0}" srcOrd="8" destOrd="0" presId="urn:microsoft.com/office/officeart/2016/7/layout/AccentHomeChevronProcess"/>
    <dgm:cxn modelId="{C0DA8205-1692-4B84-B13D-271019D3BA49}" type="presParOf" srcId="{48F7AB5F-E55F-4B3F-B674-33C94526A3D0}" destId="{C018470C-7CA6-4B9A-8300-FBFBC9C8C198}" srcOrd="0" destOrd="0" presId="urn:microsoft.com/office/officeart/2016/7/layout/AccentHomeChevronProcess"/>
    <dgm:cxn modelId="{12EE6A1B-EA19-4360-AEF4-F60930AE5CE6}" type="presParOf" srcId="{48F7AB5F-E55F-4B3F-B674-33C94526A3D0}" destId="{9C056497-7847-4419-9E6A-0B83A42BCA18}" srcOrd="1" destOrd="0" presId="urn:microsoft.com/office/officeart/2016/7/layout/AccentHomeChevronProcess"/>
    <dgm:cxn modelId="{059BD814-2EB7-4769-B6C2-2638D00B2B8B}" type="presParOf" srcId="{48F7AB5F-E55F-4B3F-B674-33C94526A3D0}" destId="{29D3D54D-741B-4E9B-8C81-202E2FCBFCFD}" srcOrd="2" destOrd="0" presId="urn:microsoft.com/office/officeart/2016/7/layout/AccentHomeChevronProcess"/>
    <dgm:cxn modelId="{3174FA09-CEB7-4363-BFA9-DAF84A2DD84F}" type="presParOf" srcId="{48F7AB5F-E55F-4B3F-B674-33C94526A3D0}" destId="{EF07AE61-CA1A-436A-BEAA-F4EEF36E773C}" srcOrd="3" destOrd="0" presId="urn:microsoft.com/office/officeart/2016/7/layout/AccentHomeChevro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4E6E73-A3C8-4495-927B-8AADA5A74297}">
      <dsp:nvSpPr>
        <dsp:cNvPr id="0" name=""/>
        <dsp:cNvSpPr/>
      </dsp:nvSpPr>
      <dsp:spPr>
        <a:xfrm rot="5400000">
          <a:off x="-822244" y="1628687"/>
          <a:ext cx="1810226" cy="161941"/>
        </a:xfrm>
        <a:prstGeom prst="corner">
          <a:avLst>
            <a:gd name="adj1" fmla="val 1000"/>
            <a:gd name="adj2" fmla="val 1000"/>
          </a:avLst>
        </a:prstGeom>
        <a:solidFill>
          <a:schemeClr val="lt1">
            <a:hueOff val="0"/>
            <a:satOff val="0"/>
            <a:lumOff val="0"/>
            <a:alphaOff val="0"/>
          </a:schemeClr>
        </a:solidFill>
        <a:ln w="1587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A3A6A4E-2D39-41D2-A6B1-B590D0C452D2}">
      <dsp:nvSpPr>
        <dsp:cNvPr id="0" name=""/>
        <dsp:cNvSpPr/>
      </dsp:nvSpPr>
      <dsp:spPr>
        <a:xfrm>
          <a:off x="1898" y="2614771"/>
          <a:ext cx="2024263" cy="603408"/>
        </a:xfrm>
        <a:prstGeom prst="homePlate">
          <a:avLst>
            <a:gd name="adj" fmla="val 25000"/>
          </a:avLst>
        </a:prstGeom>
        <a:solidFill>
          <a:schemeClr val="accent2">
            <a:hueOff val="0"/>
            <a:satOff val="0"/>
            <a:lumOff val="0"/>
            <a:alphaOff val="0"/>
          </a:schemeClr>
        </a:solidFill>
        <a:ln w="1587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0" tIns="165100" rIns="82550" bIns="165100" numCol="1" spcCol="1270" anchor="ctr" anchorCtr="0">
          <a:noAutofit/>
        </a:bodyPr>
        <a:lstStyle/>
        <a:p>
          <a:pPr marL="0" lvl="0" indent="0" algn="ctr" defTabSz="577850">
            <a:lnSpc>
              <a:spcPct val="90000"/>
            </a:lnSpc>
            <a:spcBef>
              <a:spcPct val="0"/>
            </a:spcBef>
            <a:spcAft>
              <a:spcPct val="35000"/>
            </a:spcAft>
            <a:buNone/>
          </a:pPr>
          <a:r>
            <a:rPr lang="en-US" sz="1300" kern="1200"/>
            <a:t>BrainStorming Ideas</a:t>
          </a:r>
          <a:endParaRPr lang="en-US" sz="1300" b="0" kern="1200"/>
        </a:p>
      </dsp:txBody>
      <dsp:txXfrm>
        <a:off x="1898" y="2614771"/>
        <a:ext cx="1948837" cy="603408"/>
      </dsp:txXfrm>
    </dsp:sp>
    <dsp:sp modelId="{810D7AA7-A541-4507-BE7F-36CCF210089F}">
      <dsp:nvSpPr>
        <dsp:cNvPr id="0" name=""/>
        <dsp:cNvSpPr/>
      </dsp:nvSpPr>
      <dsp:spPr>
        <a:xfrm>
          <a:off x="163839" y="901709"/>
          <a:ext cx="1643701" cy="16158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33400">
            <a:lnSpc>
              <a:spcPct val="90000"/>
            </a:lnSpc>
            <a:spcBef>
              <a:spcPct val="0"/>
            </a:spcBef>
            <a:spcAft>
              <a:spcPct val="35000"/>
            </a:spcAft>
            <a:buNone/>
          </a:pPr>
          <a:r>
            <a:rPr lang="en-US" sz="1200" kern="1200">
              <a:solidFill>
                <a:prstClr val="black">
                  <a:hueOff val="0"/>
                  <a:satOff val="0"/>
                  <a:lumOff val="0"/>
                  <a:alphaOff val="0"/>
                </a:prstClr>
              </a:solidFill>
              <a:latin typeface="Tw Cen MT" panose="020B0602020104020603"/>
              <a:ea typeface="+mn-ea"/>
              <a:cs typeface="+mn-cs"/>
            </a:rPr>
            <a:t>Collaborate generate and discuss potential project ideas that align with your team's interests and skills. </a:t>
          </a:r>
        </a:p>
      </dsp:txBody>
      <dsp:txXfrm>
        <a:off x="163839" y="901709"/>
        <a:ext cx="1643701" cy="1615896"/>
      </dsp:txXfrm>
    </dsp:sp>
    <dsp:sp modelId="{E41E7729-FD3F-426D-804C-45BD60BD762D}">
      <dsp:nvSpPr>
        <dsp:cNvPr id="0" name=""/>
        <dsp:cNvSpPr/>
      </dsp:nvSpPr>
      <dsp:spPr>
        <a:xfrm rot="5400000">
          <a:off x="1100806" y="1628687"/>
          <a:ext cx="1810226" cy="161941"/>
        </a:xfrm>
        <a:prstGeom prst="corner">
          <a:avLst>
            <a:gd name="adj1" fmla="val 1000"/>
            <a:gd name="adj2" fmla="val 1000"/>
          </a:avLst>
        </a:prstGeom>
        <a:solidFill>
          <a:schemeClr val="lt1">
            <a:hueOff val="0"/>
            <a:satOff val="0"/>
            <a:lumOff val="0"/>
            <a:alphaOff val="0"/>
          </a:schemeClr>
        </a:solidFill>
        <a:ln w="1587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C46E586-0364-4C52-98F9-74A7ACD803D1}">
      <dsp:nvSpPr>
        <dsp:cNvPr id="0" name=""/>
        <dsp:cNvSpPr/>
      </dsp:nvSpPr>
      <dsp:spPr>
        <a:xfrm>
          <a:off x="1924948" y="2614771"/>
          <a:ext cx="2024263" cy="603408"/>
        </a:xfrm>
        <a:prstGeom prst="chevron">
          <a:avLst>
            <a:gd name="adj" fmla="val 25000"/>
          </a:avLst>
        </a:prstGeom>
        <a:solidFill>
          <a:schemeClr val="accent3">
            <a:hueOff val="0"/>
            <a:satOff val="0"/>
            <a:lumOff val="0"/>
            <a:alphaOff val="0"/>
          </a:schemeClr>
        </a:solidFill>
        <a:ln w="1587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0" tIns="165100" rIns="82550" bIns="165100" numCol="1" spcCol="1270" anchor="ctr" anchorCtr="0">
          <a:noAutofit/>
        </a:bodyPr>
        <a:lstStyle/>
        <a:p>
          <a:pPr marL="0" lvl="0" indent="0" algn="ctr" defTabSz="577850">
            <a:lnSpc>
              <a:spcPct val="90000"/>
            </a:lnSpc>
            <a:spcBef>
              <a:spcPct val="0"/>
            </a:spcBef>
            <a:spcAft>
              <a:spcPct val="35000"/>
            </a:spcAft>
            <a:buNone/>
          </a:pPr>
          <a:r>
            <a:rPr lang="en-US" sz="1300" b="1" i="0" kern="1200"/>
            <a:t>Making Teamwork Agreement</a:t>
          </a:r>
          <a:endParaRPr lang="en-US" sz="1300" b="0" kern="1200"/>
        </a:p>
      </dsp:txBody>
      <dsp:txXfrm>
        <a:off x="2075800" y="2614771"/>
        <a:ext cx="1722559" cy="603408"/>
      </dsp:txXfrm>
    </dsp:sp>
    <dsp:sp modelId="{5E07F9E4-149C-4A89-848F-4ABDD305F0C5}">
      <dsp:nvSpPr>
        <dsp:cNvPr id="0" name=""/>
        <dsp:cNvSpPr/>
      </dsp:nvSpPr>
      <dsp:spPr>
        <a:xfrm>
          <a:off x="2086889" y="901709"/>
          <a:ext cx="1643701" cy="12464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33400">
            <a:lnSpc>
              <a:spcPct val="90000"/>
            </a:lnSpc>
            <a:spcBef>
              <a:spcPct val="0"/>
            </a:spcBef>
            <a:spcAft>
              <a:spcPct val="35000"/>
            </a:spcAft>
            <a:buNone/>
          </a:pPr>
          <a:r>
            <a:rPr lang="en-US" sz="1200" b="0" i="0" kern="1200"/>
            <a:t>Establish clear communication channels, define roles and responsibilities, set expectations for collaboration, and agree on project timelines. </a:t>
          </a:r>
          <a:endParaRPr lang="en-US" sz="1200" kern="1200"/>
        </a:p>
      </dsp:txBody>
      <dsp:txXfrm>
        <a:off x="2086889" y="901709"/>
        <a:ext cx="1643701" cy="1246489"/>
      </dsp:txXfrm>
    </dsp:sp>
    <dsp:sp modelId="{473F2067-7126-4D56-A328-5A8CFD3D8D52}">
      <dsp:nvSpPr>
        <dsp:cNvPr id="0" name=""/>
        <dsp:cNvSpPr/>
      </dsp:nvSpPr>
      <dsp:spPr>
        <a:xfrm rot="5400000">
          <a:off x="3023856" y="1628687"/>
          <a:ext cx="1810226" cy="161941"/>
        </a:xfrm>
        <a:prstGeom prst="corner">
          <a:avLst>
            <a:gd name="adj1" fmla="val 1000"/>
            <a:gd name="adj2" fmla="val 1000"/>
          </a:avLst>
        </a:prstGeom>
        <a:solidFill>
          <a:schemeClr val="lt1">
            <a:hueOff val="0"/>
            <a:satOff val="0"/>
            <a:lumOff val="0"/>
            <a:alphaOff val="0"/>
          </a:schemeClr>
        </a:solidFill>
        <a:ln w="15875"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A0B5EFC-88FB-4ED5-994F-D5F6584C2293}">
      <dsp:nvSpPr>
        <dsp:cNvPr id="0" name=""/>
        <dsp:cNvSpPr/>
      </dsp:nvSpPr>
      <dsp:spPr>
        <a:xfrm>
          <a:off x="3847999" y="2614771"/>
          <a:ext cx="2024263" cy="603408"/>
        </a:xfrm>
        <a:prstGeom prst="chevron">
          <a:avLst>
            <a:gd name="adj" fmla="val 25000"/>
          </a:avLst>
        </a:prstGeom>
        <a:solidFill>
          <a:schemeClr val="accent4">
            <a:hueOff val="0"/>
            <a:satOff val="0"/>
            <a:lumOff val="0"/>
            <a:alphaOff val="0"/>
          </a:schemeClr>
        </a:solidFill>
        <a:ln w="15875"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0" tIns="165100" rIns="82550" bIns="165100" numCol="1" spcCol="1270" anchor="ctr" anchorCtr="0">
          <a:noAutofit/>
        </a:bodyPr>
        <a:lstStyle/>
        <a:p>
          <a:pPr marL="0" lvl="0" indent="0" algn="ctr" defTabSz="577850">
            <a:lnSpc>
              <a:spcPct val="90000"/>
            </a:lnSpc>
            <a:spcBef>
              <a:spcPct val="0"/>
            </a:spcBef>
            <a:spcAft>
              <a:spcPct val="35000"/>
            </a:spcAft>
            <a:buNone/>
          </a:pPr>
          <a:r>
            <a:rPr lang="en-US" sz="1300" b="1" i="0" kern="1200"/>
            <a:t>Setting up Jira and Assigning Tasks:</a:t>
          </a:r>
          <a:endParaRPr lang="en-US" sz="1300" b="0" kern="1200"/>
        </a:p>
      </dsp:txBody>
      <dsp:txXfrm>
        <a:off x="3998851" y="2614771"/>
        <a:ext cx="1722559" cy="603408"/>
      </dsp:txXfrm>
    </dsp:sp>
    <dsp:sp modelId="{FD7B29F2-0D66-4B4B-BC8A-82DA23575305}">
      <dsp:nvSpPr>
        <dsp:cNvPr id="0" name=""/>
        <dsp:cNvSpPr/>
      </dsp:nvSpPr>
      <dsp:spPr>
        <a:xfrm>
          <a:off x="4009940" y="901709"/>
          <a:ext cx="1643701" cy="12464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33400">
            <a:lnSpc>
              <a:spcPct val="90000"/>
            </a:lnSpc>
            <a:spcBef>
              <a:spcPct val="0"/>
            </a:spcBef>
            <a:spcAft>
              <a:spcPct val="35000"/>
            </a:spcAft>
            <a:buNone/>
          </a:pPr>
          <a:r>
            <a:rPr lang="en-US" sz="1200" b="0" i="0" kern="1200"/>
            <a:t>Utilize Jira to create a project board, define tasks, and assign responsibilities. This helps in organizing and tracking the progress of each team member.</a:t>
          </a:r>
          <a:endParaRPr lang="en-US" sz="1200" kern="1200"/>
        </a:p>
      </dsp:txBody>
      <dsp:txXfrm>
        <a:off x="4009940" y="901709"/>
        <a:ext cx="1643701" cy="1246489"/>
      </dsp:txXfrm>
    </dsp:sp>
    <dsp:sp modelId="{CD38773E-272C-4795-B64C-E2DC467049AB}">
      <dsp:nvSpPr>
        <dsp:cNvPr id="0" name=""/>
        <dsp:cNvSpPr/>
      </dsp:nvSpPr>
      <dsp:spPr>
        <a:xfrm rot="5400000">
          <a:off x="4946907" y="1628687"/>
          <a:ext cx="1810226" cy="161941"/>
        </a:xfrm>
        <a:prstGeom prst="corner">
          <a:avLst>
            <a:gd name="adj1" fmla="val 1000"/>
            <a:gd name="adj2" fmla="val 1000"/>
          </a:avLst>
        </a:prstGeom>
        <a:solidFill>
          <a:schemeClr val="lt1">
            <a:hueOff val="0"/>
            <a:satOff val="0"/>
            <a:lumOff val="0"/>
            <a:alphaOff val="0"/>
          </a:schemeClr>
        </a:solidFill>
        <a:ln w="15875"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BACD511-46E3-4201-950C-5C55206B68A1}">
      <dsp:nvSpPr>
        <dsp:cNvPr id="0" name=""/>
        <dsp:cNvSpPr/>
      </dsp:nvSpPr>
      <dsp:spPr>
        <a:xfrm>
          <a:off x="5771049" y="2614771"/>
          <a:ext cx="2024263" cy="603408"/>
        </a:xfrm>
        <a:prstGeom prst="chevron">
          <a:avLst>
            <a:gd name="adj" fmla="val 25000"/>
          </a:avLst>
        </a:prstGeom>
        <a:solidFill>
          <a:schemeClr val="accent5">
            <a:hueOff val="0"/>
            <a:satOff val="0"/>
            <a:lumOff val="0"/>
            <a:alphaOff val="0"/>
          </a:schemeClr>
        </a:solidFill>
        <a:ln w="15875"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0" tIns="165100" rIns="82550" bIns="165100" numCol="1" spcCol="1270" anchor="ctr" anchorCtr="0">
          <a:noAutofit/>
        </a:bodyPr>
        <a:lstStyle/>
        <a:p>
          <a:pPr marL="0" lvl="0" indent="0" algn="ctr" defTabSz="577850">
            <a:lnSpc>
              <a:spcPct val="90000"/>
            </a:lnSpc>
            <a:spcBef>
              <a:spcPct val="0"/>
            </a:spcBef>
            <a:spcAft>
              <a:spcPct val="35000"/>
            </a:spcAft>
            <a:buNone/>
          </a:pPr>
          <a:r>
            <a:rPr lang="en-US" sz="1300" b="1" i="0" kern="1200"/>
            <a:t>Project Kickoff and Requirements Gathering for Deliverable-1:</a:t>
          </a:r>
          <a:endParaRPr lang="en-US" sz="1300" b="0" kern="1200"/>
        </a:p>
      </dsp:txBody>
      <dsp:txXfrm>
        <a:off x="5921901" y="2614771"/>
        <a:ext cx="1722559" cy="603408"/>
      </dsp:txXfrm>
    </dsp:sp>
    <dsp:sp modelId="{D008585C-06BD-48C5-9F14-B5451B59C4F4}">
      <dsp:nvSpPr>
        <dsp:cNvPr id="0" name=""/>
        <dsp:cNvSpPr/>
      </dsp:nvSpPr>
      <dsp:spPr>
        <a:xfrm>
          <a:off x="5932990" y="901709"/>
          <a:ext cx="1643701" cy="12464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33400">
            <a:lnSpc>
              <a:spcPct val="90000"/>
            </a:lnSpc>
            <a:spcBef>
              <a:spcPct val="0"/>
            </a:spcBef>
            <a:spcAft>
              <a:spcPct val="35000"/>
            </a:spcAft>
            <a:buFont typeface="Symbol" panose="05050102010706020507" pitchFamily="18" charset="2"/>
            <a:buNone/>
          </a:pPr>
          <a:r>
            <a:rPr lang="en-US" sz="1200" b="0" i="0" kern="1200"/>
            <a:t>Start working on project by gathering all the requirements and testing different suitable resources for whole project and for this week's deliverable 1</a:t>
          </a:r>
          <a:endParaRPr lang="en-US" sz="1200" kern="1200"/>
        </a:p>
      </dsp:txBody>
      <dsp:txXfrm>
        <a:off x="5932990" y="901709"/>
        <a:ext cx="1643701" cy="1246489"/>
      </dsp:txXfrm>
    </dsp:sp>
    <dsp:sp modelId="{C018470C-7CA6-4B9A-8300-FBFBC9C8C198}">
      <dsp:nvSpPr>
        <dsp:cNvPr id="0" name=""/>
        <dsp:cNvSpPr/>
      </dsp:nvSpPr>
      <dsp:spPr>
        <a:xfrm rot="5400000">
          <a:off x="6869957" y="1628687"/>
          <a:ext cx="1810226" cy="161941"/>
        </a:xfrm>
        <a:prstGeom prst="corner">
          <a:avLst>
            <a:gd name="adj1" fmla="val 1000"/>
            <a:gd name="adj2" fmla="val 1000"/>
          </a:avLst>
        </a:prstGeom>
        <a:solidFill>
          <a:schemeClr val="lt1">
            <a:hueOff val="0"/>
            <a:satOff val="0"/>
            <a:lumOff val="0"/>
            <a:alphaOff val="0"/>
          </a:schemeClr>
        </a:solidFill>
        <a:ln w="15875"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C056497-7847-4419-9E6A-0B83A42BCA18}">
      <dsp:nvSpPr>
        <dsp:cNvPr id="0" name=""/>
        <dsp:cNvSpPr/>
      </dsp:nvSpPr>
      <dsp:spPr>
        <a:xfrm>
          <a:off x="7694099" y="2614771"/>
          <a:ext cx="2024263" cy="603408"/>
        </a:xfrm>
        <a:prstGeom prst="chevron">
          <a:avLst>
            <a:gd name="adj" fmla="val 25000"/>
          </a:avLst>
        </a:prstGeom>
        <a:solidFill>
          <a:schemeClr val="accent6">
            <a:hueOff val="0"/>
            <a:satOff val="0"/>
            <a:lumOff val="0"/>
            <a:alphaOff val="0"/>
          </a:schemeClr>
        </a:solidFill>
        <a:ln w="15875"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0" tIns="165100" rIns="82550" bIns="165100" numCol="1" spcCol="1270" anchor="ctr" anchorCtr="0">
          <a:noAutofit/>
        </a:bodyPr>
        <a:lstStyle/>
        <a:p>
          <a:pPr marL="0" lvl="0" indent="0" algn="ctr" defTabSz="577850">
            <a:lnSpc>
              <a:spcPct val="90000"/>
            </a:lnSpc>
            <a:spcBef>
              <a:spcPct val="0"/>
            </a:spcBef>
            <a:spcAft>
              <a:spcPct val="35000"/>
            </a:spcAft>
            <a:buNone/>
          </a:pPr>
          <a:r>
            <a:rPr lang="en-US" sz="1300" b="0" kern="1200"/>
            <a:t>Working</a:t>
          </a:r>
          <a:r>
            <a:rPr lang="en-US" sz="1300" b="0" kern="1200" baseline="0"/>
            <a:t> and finalizing Deliverable-1 presentation</a:t>
          </a:r>
          <a:endParaRPr lang="en-US" sz="1300" b="0" kern="1200"/>
        </a:p>
      </dsp:txBody>
      <dsp:txXfrm>
        <a:off x="7844951" y="2614771"/>
        <a:ext cx="1722559" cy="603408"/>
      </dsp:txXfrm>
    </dsp:sp>
    <dsp:sp modelId="{29D3D54D-741B-4E9B-8C81-202E2FCBFCFD}">
      <dsp:nvSpPr>
        <dsp:cNvPr id="0" name=""/>
        <dsp:cNvSpPr/>
      </dsp:nvSpPr>
      <dsp:spPr>
        <a:xfrm>
          <a:off x="7856041" y="901709"/>
          <a:ext cx="1643701" cy="12464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33400">
            <a:lnSpc>
              <a:spcPct val="90000"/>
            </a:lnSpc>
            <a:spcBef>
              <a:spcPct val="0"/>
            </a:spcBef>
            <a:spcAft>
              <a:spcPct val="35000"/>
            </a:spcAft>
            <a:buFont typeface="Symbol" panose="05050102010706020507" pitchFamily="18" charset="2"/>
            <a:buNone/>
          </a:pPr>
          <a:r>
            <a:rPr lang="en-US" sz="1200" b="0" i="0" kern="1200"/>
            <a:t>Collaboratively start working on Deliverable 1 based on the gathered requirements and finalize each other's work to finish deliverable-1</a:t>
          </a:r>
          <a:endParaRPr lang="en-US" sz="1200" kern="1200"/>
        </a:p>
      </dsp:txBody>
      <dsp:txXfrm>
        <a:off x="7856041" y="901709"/>
        <a:ext cx="1643701" cy="1246489"/>
      </dsp:txXfrm>
    </dsp:sp>
  </dsp:spTree>
</dsp:drawing>
</file>

<file path=ppt/diagrams/layout1.xml><?xml version="1.0" encoding="utf-8"?>
<dgm:layoutDef xmlns:dgm="http://schemas.openxmlformats.org/drawingml/2006/diagram" xmlns:a="http://schemas.openxmlformats.org/drawingml/2006/main" uniqueId="urn:microsoft.com/office/officeart/2016/7/layout/AccentHomeChevronProcess">
  <dgm:title val="Accent Home Chevron Process"/>
  <dgm:desc val="Use to show a progression; a timeline; sequential steps in a task, process, or workflow; or to emphasize movement or direction. Level 1 text appears inside an chevron shape, except the first shape which comes in a home shape, while Level 2 text appears above the invisible rectangle shapes."/>
  <dgm:catLst>
    <dgm:cat type="process" pri="500"/>
    <dgm:cat type="timeline"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contrsBasedOnsibTransCount">
      <dgm:if name="oneSibTrans" axis="ch" ptType="sibTrans" func="cnt" op="equ" val="1">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2"/>
          <dgm:constr type="w" for="ch" ptType="sibTrans" op="equ"/>
        </dgm:constrLst>
      </dgm:if>
      <dgm:else name="moreThanOneSibTrans">
        <dgm:choose name="contrsForMoreThanOneSibTrans">
          <dgm:if name="twoSibTrans" axis="ch" ptType="sibTrans" func="cnt" op="equ" val="2">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3"/>
              <dgm:constr type="w" for="ch" ptType="sibTrans" op="equ"/>
            </dgm:constrLst>
          </dgm:if>
          <dgm:else name="moreThanTwoSibTrans">
            <dgm:choose name="contrsForMoreThanTwoSibTrans">
              <dgm:if name="threeSibTrans" axis="ch" ptType="sibTrans" func="cnt" op="equ" val="3">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4"/>
                  <dgm:constr type="w" for="ch" ptType="sibTrans" op="equ"/>
                </dgm:constrLst>
              </dgm:if>
              <dgm:else name="moreThanThreeSibTrans">
                <dgm:choose name="contrsForMoreThanThreeSibTrans">
                  <dgm:if name="fourToSixSibTrans" axis="ch" ptType="sibTrans" func="cnt" op="lte" val="6">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5"/>
                      <dgm:constr type="w" for="ch" ptType="sibTrans" op="equ"/>
                    </dgm:constrLst>
                  </dgm:if>
                  <dgm:else name="moreThanSixSibTrans">
                    <dgm:choose name="contrsForMoreThanSixSibTrans">
                      <dgm:if name="sevenToEightSibTrans" axis="ch" ptType="sibTrans" func="cnt" op="lte" val="8">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7"/>
                          <dgm:constr type="w" for="ch" ptType="sibTrans" op="equ"/>
                        </dgm:constrLst>
                      </dgm:if>
                      <dgm:else name="moreThanEightSibTrans">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9"/>
                          <dgm:constr type="w" for="ch" ptType="sibTrans" op="equ"/>
                        </dgm:constrLst>
                      </dgm:else>
                    </dgm:choose>
                  </dgm:else>
                </dgm:choose>
              </dgm:else>
            </dgm:choose>
          </dgm:else>
        </dgm:choose>
      </dgm:else>
    </dgm:choose>
    <dgm:ruleLst/>
    <dgm:forEach name="Name6" axis="ch" ptType="node">
      <dgm:layoutNode name="composite">
        <dgm:alg type="composite"/>
        <dgm:shape xmlns:r="http://schemas.openxmlformats.org/officeDocument/2006/relationships" r:blip="">
          <dgm:adjLst/>
        </dgm:shape>
        <dgm:presOf/>
        <dgm:choose name="LayoutLTRorRTL">
          <dgm:if name="LayoutLTR" func="var" arg="dir" op="equ" val="norm">
            <dgm:constrLst>
              <dgm:constr type="w" for="ch" forName="L" refType="w" fact="0.08"/>
              <dgm:constr type="h" for="ch" forName="L" refType="h" fact="0.75"/>
              <dgm:constr type="l" for="ch" forName="L"/>
              <dgm:constr type="l" for="ch" forName="parTx"/>
              <dgm:constr type="w" for="ch" forName="parTx" refType="w"/>
              <dgm:constr type="h" for="ch" forName="parTx" refType="h" fact="0.25"/>
              <dgm:constr type="t" for="ch" forName="parTx" refType="b" refFor="ch" refForName="L"/>
              <dgm:constr type="t" for="ch" forName="desTx" refType="w" refFor="ch" refForName="L" fact="0.6"/>
              <dgm:constr type="b" for="ch" forName="desTx" refType="t" refFor="ch" refForName="EmptyPlaceHolder"/>
              <dgm:constr type="l" for="ch" forName="desTx" refType="r" refFor="ch" refForName="L"/>
              <dgm:constr type="w" for="ch" forName="desTx" refType="w" fact="0.812"/>
              <dgm:constr type="w" for="ch" forName="EmptyPlaceHolder" refType="w" fact="0.82"/>
              <dgm:constr type="l" for="ch" forName="EmptyPlaceHolder" refType="r" refFor="ch" refForName="L"/>
              <dgm:constr type="b" for="ch" forName="EmptyPlaceHolder" refType="b" refFor="ch" refForName="L"/>
              <dgm:constr type="h" for="ch" forName="EmptyPlaceHolder" refType="t" refFor="ch" refForName="desTx"/>
            </dgm:constrLst>
          </dgm:if>
          <dgm:else name="LayoutRTL">
            <dgm:constrLst>
              <dgm:constr type="w" for="ch" forName="L" refType="w" fact="0.08"/>
              <dgm:constr type="h" for="ch" forName="L" refType="h" fact="0.75"/>
              <dgm:constr type="r" for="ch" forName="L" refType="w"/>
              <dgm:constr type="r" for="ch" forName="parTx" refType="w"/>
              <dgm:constr type="w" for="ch" forName="parTx" refType="w"/>
              <dgm:constr type="h" for="ch" forName="parTx" refType="h" fact="0.25"/>
              <dgm:constr type="t" for="ch" forName="parTx" refType="b" refFor="ch" refForName="L"/>
              <dgm:constr type="t" for="ch" forName="desTx" refType="w" refFor="ch" refForName="L" fact="0.6"/>
              <dgm:constr type="b" for="ch" forName="desTx" refType="t" refFor="ch" refForName="EmptyPlaceHolder"/>
              <dgm:constr type="r" for="ch" forName="desTx" refType="l" refFor="ch" refForName="L"/>
              <dgm:constr type="w" for="ch" forName="desTx" refType="w" fact="0.812"/>
              <dgm:constr type="w" for="ch" forName="EmptyPlaceHolder" refType="w" fact="0.82"/>
              <dgm:constr type="h" for="ch" forName="EmptyPlaceHolder" refType="w" refFor="ch" refForName="L" fact="0.6"/>
              <dgm:constr type="b" for="ch" forName="EmptyPlaceHolder" refType="b" refFor="ch" refForName="L"/>
            </dgm:constrLst>
          </dgm:else>
        </dgm:choose>
        <dgm:layoutNode name="L" styleLbl="solidFgAcc1" moveWith="parTx">
          <dgm:varLst>
            <dgm:chMax val="0"/>
            <dgm:chPref val="0"/>
          </dgm:varLst>
          <dgm:alg type="sp"/>
          <dgm:choose name="Name310">
            <dgm:if name="Name311" func="var" arg="dir" op="equ" val="norm">
              <dgm:shape xmlns:r="http://schemas.openxmlformats.org/officeDocument/2006/relationships" rot="90" type="corner" r:blip="">
                <dgm:adjLst>
                  <dgm:adj idx="1" val="0.01"/>
                  <dgm:adj idx="2" val="0.01"/>
                </dgm:adjLst>
              </dgm:shape>
            </dgm:if>
            <dgm:else name="Name312">
              <dgm:shape xmlns:r="http://schemas.openxmlformats.org/officeDocument/2006/relationships" rot="180" type="corner" r:blip="">
                <dgm:adjLst>
                  <dgm:adj idx="1" val="0.01"/>
                  <dgm:adj idx="2" val="0.01"/>
                </dgm:adjLst>
              </dgm:shape>
            </dgm:else>
          </dgm:choose>
          <dgm:presOf/>
          <dgm:constrLst/>
          <dgm:ruleLst/>
        </dgm:layoutNode>
        <dgm:layoutNode name="parTx" styleLbl="alignNode1">
          <dgm:varLst>
            <dgm:chMax val="0"/>
            <dgm:chPref val="0"/>
            <dgm:bulletEnabled val="1"/>
          </dgm:varLst>
          <dgm:alg type="tx">
            <dgm:param type="txAnchorVert" val="mid"/>
            <dgm:param type="parTxLTRAlign" val="ctr"/>
            <dgm:param type="parTxRTLAlign" val="ctr"/>
          </dgm:alg>
          <dgm:choose name="MakeFirstNodeHomePlate">
            <dgm:if name="IfFirstNode" axis="self" ptType="node" func="pos" op="equ" val="1">
              <dgm:choose name="Name110">
                <dgm:if name="Name111" func="var" arg="dir" op="equ" val="norm">
                  <dgm:shape xmlns:r="http://schemas.openxmlformats.org/officeDocument/2006/relationships" type="homePlate" r:blip="">
                    <dgm:adjLst>
                      <dgm:adj idx="1" val="0.25"/>
                    </dgm:adjLst>
                  </dgm:shape>
                </dgm:if>
                <dgm:else name="Name112">
                  <dgm:shape xmlns:r="http://schemas.openxmlformats.org/officeDocument/2006/relationships" rot="180" type="homePlate" r:blip="">
                    <dgm:adjLst>
                      <dgm:adj idx="1" val="0.25"/>
                    </dgm:adjLst>
                  </dgm:shape>
                </dgm:else>
              </dgm:choose>
            </dgm:if>
            <dgm:else name="MakeRestOfNodesChevrons">
              <dgm:choose name="Name10">
                <dgm:if name="Name11" func="var" arg="dir" op="equ" val="norm">
                  <dgm:shape xmlns:r="http://schemas.openxmlformats.org/officeDocument/2006/relationships" type="chevron" r:blip="">
                    <dgm:adjLst>
                      <dgm:adj idx="1" val="0.25"/>
                    </dgm:adjLst>
                  </dgm:shape>
                </dgm:if>
                <dgm:else name="Name12">
                  <dgm:shape xmlns:r="http://schemas.openxmlformats.org/officeDocument/2006/relationships" rot="180" type="chevron" r:blip="">
                    <dgm:adjLst>
                      <dgm:adj idx="1" val="0.25"/>
                    </dgm:adjLst>
                  </dgm:shape>
                </dgm:else>
              </dgm:choose>
            </dgm:else>
          </dgm:choose>
          <dgm:presOf axis="self" ptType="node"/>
          <dgm:constrLst>
            <dgm:constr type="tMarg" refType="primFontSz"/>
            <dgm:constr type="bMarg" refType="primFontSz"/>
            <dgm:constr type="lMarg" refType="primFontSz" fact="0.5"/>
            <dgm:constr type="rMarg" refType="primFontSz" fact="0.5"/>
          </dgm:constrLst>
          <dgm:ruleLst>
            <dgm:rule type="primFontSz" val="13" fact="NaN" max="NaN"/>
          </dgm:ruleLst>
        </dgm:layoutNode>
        <dgm:layoutNode name="desTx" styleLbl="revTx" moveWith="parTx">
          <dgm:varLst>
            <dgm:chMax val="0"/>
            <dgm:chPref val="0"/>
            <dgm:bulletEnabled val="1"/>
          </dgm:varLst>
          <dgm:choose name="Name210">
            <dgm:if name="Name211" func="var" arg="dir" op="equ" val="norm">
              <dgm:alg type="tx">
                <dgm:param type="txAnchorVert" val="t"/>
                <dgm:param type="parTxLTRAlign" val="l"/>
                <dgm:param type="shpTxLTRAlignCh" val="l"/>
                <dgm:param type="parTxRTLAlign" val="l"/>
                <dgm:param type="shpTxRTLAlignCh" val="l"/>
              </dgm:alg>
            </dgm:if>
            <dgm:else name="Name212">
              <dgm:alg type="tx">
                <dgm:param type="txAnchorVert" val="t"/>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 ptType="node"/>
          <dgm:constrLst>
            <dgm:constr type="tMarg"/>
            <dgm:constr type="bMarg"/>
            <dgm:constr type="lMarg"/>
            <dgm:constr type="rMarg"/>
          </dgm:constrLst>
          <dgm:ruleLst>
            <dgm:rule type="primFontSz" val="11" fact="NaN" max="NaN"/>
            <dgm:rule type="secFontSz" val="9" fact="NaN" max="NaN"/>
          </dgm:ruleLst>
        </dgm:layoutNode>
        <dgm:layoutNode name="EmptyPlaceHolder">
          <dgm:alg type="sp"/>
          <dgm:shape xmlns:r="http://schemas.openxmlformats.org/officeDocument/2006/relationships" r:blip="">
            <dgm:adjLst/>
          </dgm:shape>
          <dgm:presOf/>
          <dgm:constr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D849352-39CB-486C-AEA5-5D17795DD0C7}" type="datetimeFigureOut">
              <a:rPr lang="en-US" smtClean="0"/>
              <a:t>2/14/2024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30E6F85-6220-421D-9203-84F526C4C605}" type="slidenum">
              <a:rPr lang="en-US" smtClean="0"/>
              <a:t>‹#›</a:t>
            </a:fld>
            <a:endParaRPr lang="en-US"/>
          </a:p>
        </p:txBody>
      </p:sp>
    </p:spTree>
    <p:extLst>
      <p:ext uri="{BB962C8B-B14F-4D97-AF65-F5344CB8AC3E}">
        <p14:creationId xmlns:p14="http://schemas.microsoft.com/office/powerpoint/2010/main" val="25102551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A8F3494-0491-4803-BC84-8A9DE4958074}" type="slidenum">
              <a:rPr lang="en-US" smtClean="0"/>
              <a:t>3</a:t>
            </a:fld>
            <a:endParaRPr lang="en-US"/>
          </a:p>
        </p:txBody>
      </p:sp>
    </p:spTree>
    <p:extLst>
      <p:ext uri="{BB962C8B-B14F-4D97-AF65-F5344CB8AC3E}">
        <p14:creationId xmlns:p14="http://schemas.microsoft.com/office/powerpoint/2010/main" val="38350400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1752DB-00B0-0386-D521-4754ECE284C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1FDC7FD-D4EF-774D-3CAE-3AB77E093FF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F5093D5-64CB-0177-31E7-218C309D00F9}"/>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9B69B958-2F26-DBAF-0167-BEFE16776DD1}"/>
              </a:ext>
            </a:extLst>
          </p:cNvPr>
          <p:cNvSpPr>
            <a:spLocks noGrp="1"/>
          </p:cNvSpPr>
          <p:nvPr>
            <p:ph type="sldNum" sz="quarter" idx="10"/>
          </p:nvPr>
        </p:nvSpPr>
        <p:spPr/>
        <p:txBody>
          <a:bodyPr/>
          <a:lstStyle/>
          <a:p>
            <a:fld id="{32DC0559-D619-4E56-BF6F-3712370C2150}" type="slidenum">
              <a:rPr lang="en-US" smtClean="0"/>
              <a:t>21</a:t>
            </a:fld>
            <a:endParaRPr lang="en-US"/>
          </a:p>
        </p:txBody>
      </p:sp>
    </p:spTree>
    <p:extLst>
      <p:ext uri="{BB962C8B-B14F-4D97-AF65-F5344CB8AC3E}">
        <p14:creationId xmlns:p14="http://schemas.microsoft.com/office/powerpoint/2010/main" val="5338012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240050-7555-F0AD-7F7B-349C556F141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155B0A9-2471-1EA4-21A6-038EC084F3D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862D489-85C1-8670-92A4-C9C03BEDF343}"/>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0EDB41C7-1835-2A2E-79B9-750F2B09D719}"/>
              </a:ext>
            </a:extLst>
          </p:cNvPr>
          <p:cNvSpPr>
            <a:spLocks noGrp="1"/>
          </p:cNvSpPr>
          <p:nvPr>
            <p:ph type="sldNum" sz="quarter" idx="10"/>
          </p:nvPr>
        </p:nvSpPr>
        <p:spPr/>
        <p:txBody>
          <a:bodyPr/>
          <a:lstStyle/>
          <a:p>
            <a:fld id="{32DC0559-D619-4E56-BF6F-3712370C2150}" type="slidenum">
              <a:rPr lang="en-US" smtClean="0"/>
              <a:t>28</a:t>
            </a:fld>
            <a:endParaRPr lang="en-US"/>
          </a:p>
        </p:txBody>
      </p:sp>
    </p:spTree>
    <p:extLst>
      <p:ext uri="{BB962C8B-B14F-4D97-AF65-F5344CB8AC3E}">
        <p14:creationId xmlns:p14="http://schemas.microsoft.com/office/powerpoint/2010/main" val="40078811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DFB07D-355D-9C58-D30B-49F91020124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0271923-EE05-BB6D-2581-6B4336AE5A9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A64BD0-0092-4207-600B-CD19B895CEE5}"/>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7D64017E-05E9-361B-C1DF-B8C13ABA0BD9}"/>
              </a:ext>
            </a:extLst>
          </p:cNvPr>
          <p:cNvSpPr>
            <a:spLocks noGrp="1"/>
          </p:cNvSpPr>
          <p:nvPr>
            <p:ph type="sldNum" sz="quarter" idx="5"/>
          </p:nvPr>
        </p:nvSpPr>
        <p:spPr/>
        <p:txBody>
          <a:bodyPr/>
          <a:lstStyle/>
          <a:p>
            <a:fld id="{DA8F3494-0491-4803-BC84-8A9DE4958074}" type="slidenum">
              <a:rPr lang="en-US" smtClean="0"/>
              <a:t>4</a:t>
            </a:fld>
            <a:endParaRPr lang="en-US"/>
          </a:p>
        </p:txBody>
      </p:sp>
    </p:spTree>
    <p:extLst>
      <p:ext uri="{BB962C8B-B14F-4D97-AF65-F5344CB8AC3E}">
        <p14:creationId xmlns:p14="http://schemas.microsoft.com/office/powerpoint/2010/main" val="17286195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6661CD-0F5A-F216-D9F8-5BF31CC3F3B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9A0D69C-5045-6A77-5381-C78516DE299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CA7E966-1042-C70D-1C64-9A0A1D247D58}"/>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D10BF3A8-2938-1C60-DB38-C545B9C391C9}"/>
              </a:ext>
            </a:extLst>
          </p:cNvPr>
          <p:cNvSpPr>
            <a:spLocks noGrp="1"/>
          </p:cNvSpPr>
          <p:nvPr>
            <p:ph type="sldNum" sz="quarter" idx="5"/>
          </p:nvPr>
        </p:nvSpPr>
        <p:spPr/>
        <p:txBody>
          <a:bodyPr/>
          <a:lstStyle/>
          <a:p>
            <a:fld id="{DA8F3494-0491-4803-BC84-8A9DE4958074}" type="slidenum">
              <a:rPr lang="en-US" smtClean="0"/>
              <a:t>5</a:t>
            </a:fld>
            <a:endParaRPr lang="en-US"/>
          </a:p>
        </p:txBody>
      </p:sp>
    </p:spTree>
    <p:extLst>
      <p:ext uri="{BB962C8B-B14F-4D97-AF65-F5344CB8AC3E}">
        <p14:creationId xmlns:p14="http://schemas.microsoft.com/office/powerpoint/2010/main" val="24779904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ADD0BE-D8A4-0AF0-16F2-AEA4628FD5E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38FD047-123B-CEE5-7621-3ED02C9421D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DAE41E1-EA16-5147-5A20-0757C744BC8A}"/>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1C99F3C5-AD64-1D1B-86AD-DC370E985F85}"/>
              </a:ext>
            </a:extLst>
          </p:cNvPr>
          <p:cNvSpPr>
            <a:spLocks noGrp="1"/>
          </p:cNvSpPr>
          <p:nvPr>
            <p:ph type="sldNum" sz="quarter" idx="5"/>
          </p:nvPr>
        </p:nvSpPr>
        <p:spPr/>
        <p:txBody>
          <a:bodyPr/>
          <a:lstStyle/>
          <a:p>
            <a:fld id="{DA8F3494-0491-4803-BC84-8A9DE4958074}" type="slidenum">
              <a:rPr lang="en-US" smtClean="0"/>
              <a:t>6</a:t>
            </a:fld>
            <a:endParaRPr lang="en-US"/>
          </a:p>
        </p:txBody>
      </p:sp>
    </p:spTree>
    <p:extLst>
      <p:ext uri="{BB962C8B-B14F-4D97-AF65-F5344CB8AC3E}">
        <p14:creationId xmlns:p14="http://schemas.microsoft.com/office/powerpoint/2010/main" val="32732241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F8BEB8-398F-4452-D2D7-D3B3C27CCCB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F6488CB-8272-AE71-9424-31166E03628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7A9AF50-8875-4B73-695E-7AA8A071A9B2}"/>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7658C308-9615-0CDF-BE7E-4B9C921686C6}"/>
              </a:ext>
            </a:extLst>
          </p:cNvPr>
          <p:cNvSpPr>
            <a:spLocks noGrp="1"/>
          </p:cNvSpPr>
          <p:nvPr>
            <p:ph type="sldNum" sz="quarter" idx="10"/>
          </p:nvPr>
        </p:nvSpPr>
        <p:spPr/>
        <p:txBody>
          <a:bodyPr/>
          <a:lstStyle/>
          <a:p>
            <a:fld id="{32DC0559-D619-4E56-BF6F-3712370C2150}" type="slidenum">
              <a:rPr lang="en-US" smtClean="0"/>
              <a:t>13</a:t>
            </a:fld>
            <a:endParaRPr lang="en-US"/>
          </a:p>
        </p:txBody>
      </p:sp>
    </p:spTree>
    <p:extLst>
      <p:ext uri="{BB962C8B-B14F-4D97-AF65-F5344CB8AC3E}">
        <p14:creationId xmlns:p14="http://schemas.microsoft.com/office/powerpoint/2010/main" val="38198979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5713D7-1562-9368-C5A6-9B9AAA3A065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38C4512-5246-1BD5-6203-3D203A78D93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B411DBA-0B55-8E48-9919-2AEB8C863153}"/>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352F2A92-F875-4DCB-0F7E-508B56DA3A3C}"/>
              </a:ext>
            </a:extLst>
          </p:cNvPr>
          <p:cNvSpPr>
            <a:spLocks noGrp="1"/>
          </p:cNvSpPr>
          <p:nvPr>
            <p:ph type="sldNum" sz="quarter" idx="10"/>
          </p:nvPr>
        </p:nvSpPr>
        <p:spPr/>
        <p:txBody>
          <a:bodyPr/>
          <a:lstStyle/>
          <a:p>
            <a:fld id="{32DC0559-D619-4E56-BF6F-3712370C2150}" type="slidenum">
              <a:rPr lang="en-US" smtClean="0"/>
              <a:t>16</a:t>
            </a:fld>
            <a:endParaRPr lang="en-US"/>
          </a:p>
        </p:txBody>
      </p:sp>
    </p:spTree>
    <p:extLst>
      <p:ext uri="{BB962C8B-B14F-4D97-AF65-F5344CB8AC3E}">
        <p14:creationId xmlns:p14="http://schemas.microsoft.com/office/powerpoint/2010/main" val="9055260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1E85A95-B7C1-4043-B4FD-1C1E7B6E43C0}" type="slidenum">
              <a:rPr lang="en-US" smtClean="0"/>
              <a:t>18</a:t>
            </a:fld>
            <a:endParaRPr lang="en-US"/>
          </a:p>
        </p:txBody>
      </p:sp>
    </p:spTree>
    <p:extLst>
      <p:ext uri="{BB962C8B-B14F-4D97-AF65-F5344CB8AC3E}">
        <p14:creationId xmlns:p14="http://schemas.microsoft.com/office/powerpoint/2010/main" val="1441600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2DC0559-D619-4E56-BF6F-3712370C2150}" type="slidenum">
              <a:rPr lang="en-US" smtClean="0"/>
              <a:t>19</a:t>
            </a:fld>
            <a:endParaRPr lang="en-US"/>
          </a:p>
        </p:txBody>
      </p:sp>
    </p:spTree>
    <p:extLst>
      <p:ext uri="{BB962C8B-B14F-4D97-AF65-F5344CB8AC3E}">
        <p14:creationId xmlns:p14="http://schemas.microsoft.com/office/powerpoint/2010/main" val="17417981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1CB6B4-2BFB-89BE-C7C5-3CC893FDB04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B067094-FA53-069D-488C-627AC8D9D84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5622928-5585-AA4B-E3B1-525AE4F62E47}"/>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C477B864-3D90-D835-E55E-AA016BA83933}"/>
              </a:ext>
            </a:extLst>
          </p:cNvPr>
          <p:cNvSpPr>
            <a:spLocks noGrp="1"/>
          </p:cNvSpPr>
          <p:nvPr>
            <p:ph type="sldNum" sz="quarter" idx="10"/>
          </p:nvPr>
        </p:nvSpPr>
        <p:spPr/>
        <p:txBody>
          <a:bodyPr/>
          <a:lstStyle/>
          <a:p>
            <a:fld id="{32DC0559-D619-4E56-BF6F-3712370C2150}" type="slidenum">
              <a:rPr lang="en-US" smtClean="0"/>
              <a:t>20</a:t>
            </a:fld>
            <a:endParaRPr lang="en-US"/>
          </a:p>
        </p:txBody>
      </p:sp>
    </p:spTree>
    <p:extLst>
      <p:ext uri="{BB962C8B-B14F-4D97-AF65-F5344CB8AC3E}">
        <p14:creationId xmlns:p14="http://schemas.microsoft.com/office/powerpoint/2010/main" val="14520880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p>
        </p:txBody>
      </p:sp>
      <p:sp>
        <p:nvSpPr>
          <p:cNvPr id="4" name="Date Placeholder 3"/>
          <p:cNvSpPr>
            <a:spLocks noGrp="1"/>
          </p:cNvSpPr>
          <p:nvPr>
            <p:ph type="dt" sz="half" idx="10"/>
          </p:nvPr>
        </p:nvSpPr>
        <p:spPr/>
        <p:txBody>
          <a:bodyPr/>
          <a:lstStyle>
            <a:lvl1pPr algn="l">
              <a:defRPr/>
            </a:lvl1pPr>
          </a:lstStyle>
          <a:p>
            <a:r>
              <a:rPr lang="en-US"/>
              <a:t>Monday, February 1, 20XX</a:t>
            </a:r>
          </a:p>
        </p:txBody>
      </p:sp>
      <p:sp>
        <p:nvSpPr>
          <p:cNvPr id="5" name="Footer Placeholder 4"/>
          <p:cNvSpPr>
            <a:spLocks noGrp="1"/>
          </p:cNvSpPr>
          <p:nvPr>
            <p:ph type="ftr" sz="quarter" idx="11"/>
          </p:nvPr>
        </p:nvSpPr>
        <p:spPr/>
        <p:txBody>
          <a:bodyPr/>
          <a:lstStyle/>
          <a:p>
            <a:r>
              <a:rPr lang="en-US" b="0"/>
              <a:t>Sample Footer Text</a:t>
            </a:r>
          </a:p>
        </p:txBody>
      </p:sp>
      <p:sp>
        <p:nvSpPr>
          <p:cNvPr id="6" name="Slide Number Placeholder 5"/>
          <p:cNvSpPr>
            <a:spLocks noGrp="1"/>
          </p:cNvSpPr>
          <p:nvPr>
            <p:ph type="sldNum" sz="quarter" idx="12"/>
          </p:nvPr>
        </p:nvSpPr>
        <p:spPr/>
        <p:txBody>
          <a:bodyPr/>
          <a:lstStyle/>
          <a:p>
            <a:fld id="{C01389E6-C847-4AD0-B56D-D205B2EAB1EE}" type="slidenum">
              <a:rPr lang="en-US" smtClean="0"/>
              <a:pPr/>
              <a:t>‹#›</a:t>
            </a:fld>
            <a:endParaRPr lang="en-US"/>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00704909"/>
      </p:ext>
    </p:extLst>
  </p:cSld>
  <p:clrMapOvr>
    <a:masterClrMapping/>
  </p:clrMapOvr>
  <p:hf hdr="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a:t>Monday, February 1, 20XX</a:t>
            </a:r>
          </a:p>
        </p:txBody>
      </p:sp>
      <p:sp>
        <p:nvSpPr>
          <p:cNvPr id="5" name="Footer Placeholder 4"/>
          <p:cNvSpPr>
            <a:spLocks noGrp="1"/>
          </p:cNvSpPr>
          <p:nvPr>
            <p:ph type="ftr" sz="quarter" idx="11"/>
          </p:nvPr>
        </p:nvSpPr>
        <p:spPr/>
        <p:txBody>
          <a:bodyPr/>
          <a:lstStyle/>
          <a:p>
            <a:r>
              <a:rPr lang="en-US" b="0"/>
              <a:t>Sample Footer Text</a:t>
            </a:r>
          </a:p>
        </p:txBody>
      </p:sp>
      <p:sp>
        <p:nvSpPr>
          <p:cNvPr id="6" name="Slide Number Placeholder 5"/>
          <p:cNvSpPr>
            <a:spLocks noGrp="1"/>
          </p:cNvSpPr>
          <p:nvPr>
            <p:ph type="sldNum" sz="quarter" idx="12"/>
          </p:nvPr>
        </p:nvSpPr>
        <p:spPr/>
        <p:txBody>
          <a:bodyPr/>
          <a:lstStyle/>
          <a:p>
            <a:fld id="{C01389E6-C847-4AD0-B56D-D205B2EAB1EE}" type="slidenum">
              <a:rPr lang="en-US" smtClean="0"/>
              <a:pPr/>
              <a:t>‹#›</a:t>
            </a:fld>
            <a:endParaRPr lang="en-US"/>
          </a:p>
        </p:txBody>
      </p:sp>
    </p:spTree>
    <p:extLst>
      <p:ext uri="{BB962C8B-B14F-4D97-AF65-F5344CB8AC3E}">
        <p14:creationId xmlns:p14="http://schemas.microsoft.com/office/powerpoint/2010/main" val="830436198"/>
      </p:ext>
    </p:extLst>
  </p:cSld>
  <p:clrMapOvr>
    <a:masterClrMapping/>
  </p:clrMapOvr>
  <p:hf hdr="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a:t>Monday, February 1, 20XX</a:t>
            </a:r>
          </a:p>
        </p:txBody>
      </p:sp>
      <p:sp>
        <p:nvSpPr>
          <p:cNvPr id="5" name="Footer Placeholder 4"/>
          <p:cNvSpPr>
            <a:spLocks noGrp="1"/>
          </p:cNvSpPr>
          <p:nvPr>
            <p:ph type="ftr" sz="quarter" idx="11"/>
          </p:nvPr>
        </p:nvSpPr>
        <p:spPr/>
        <p:txBody>
          <a:bodyPr/>
          <a:lstStyle/>
          <a:p>
            <a:r>
              <a:rPr lang="en-US" b="0"/>
              <a:t>Sample Footer Text</a:t>
            </a:r>
          </a:p>
        </p:txBody>
      </p:sp>
      <p:sp>
        <p:nvSpPr>
          <p:cNvPr id="6" name="Slide Number Placeholder 5"/>
          <p:cNvSpPr>
            <a:spLocks noGrp="1"/>
          </p:cNvSpPr>
          <p:nvPr>
            <p:ph type="sldNum" sz="quarter" idx="12"/>
          </p:nvPr>
        </p:nvSpPr>
        <p:spPr/>
        <p:txBody>
          <a:bodyPr/>
          <a:lstStyle/>
          <a:p>
            <a:fld id="{C01389E6-C847-4AD0-B56D-D205B2EAB1EE}" type="slidenum">
              <a:rPr lang="en-US" smtClean="0"/>
              <a:pPr/>
              <a:t>‹#›</a:t>
            </a:fld>
            <a:endParaRPr lang="en-US"/>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5771543"/>
      </p:ext>
    </p:extLst>
  </p:cSld>
  <p:clrMapOvr>
    <a:masterClrMapping/>
  </p:clrMapOvr>
  <p:hf hdr="0"/>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52728D19-281F-4946-9684-65A557653DDA}"/>
              </a:ext>
            </a:extLst>
          </p:cNvPr>
          <p:cNvSpPr/>
          <p:nvPr userDrawn="1"/>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412D4F2-D8CF-48D7-8E93-9342D2AE3950}"/>
              </a:ext>
            </a:extLst>
          </p:cNvPr>
          <p:cNvSpPr/>
          <p:nvPr userDrawn="1"/>
        </p:nvSpPr>
        <p:spPr>
          <a:xfrm rot="10800000" flipH="1">
            <a:off x="0" y="0"/>
            <a:ext cx="12191999" cy="6858000"/>
          </a:xfrm>
          <a:prstGeom prst="rect">
            <a:avLst/>
          </a:prstGeom>
          <a:gradFill>
            <a:gsLst>
              <a:gs pos="0">
                <a:schemeClr val="accent5">
                  <a:alpha val="75000"/>
                </a:schemeClr>
              </a:gs>
              <a:gs pos="100000">
                <a:schemeClr val="tx2">
                  <a:lumMod val="50000"/>
                  <a:lumOff val="50000"/>
                  <a:alpha val="48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F81071F9-5F9E-43AF-B1F9-8F94CCA0D1D0}"/>
              </a:ext>
            </a:extLst>
          </p:cNvPr>
          <p:cNvSpPr/>
          <p:nvPr userDrawn="1"/>
        </p:nvSpPr>
        <p:spPr>
          <a:xfrm rot="10800000">
            <a:off x="-4" y="456773"/>
            <a:ext cx="12191999" cy="6400800"/>
          </a:xfrm>
          <a:prstGeom prst="rect">
            <a:avLst/>
          </a:prstGeom>
          <a:gradFill>
            <a:gsLst>
              <a:gs pos="0">
                <a:schemeClr val="accent5">
                  <a:alpha val="37000"/>
                </a:schemeClr>
              </a:gs>
              <a:gs pos="92000">
                <a:schemeClr val="accent2">
                  <a:alpha val="75000"/>
                </a:scheme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C954D1A4-E8FD-4E5A-A528-35498A356680}"/>
              </a:ext>
            </a:extLst>
          </p:cNvPr>
          <p:cNvSpPr/>
          <p:nvPr userDrawn="1"/>
        </p:nvSpPr>
        <p:spPr>
          <a:xfrm rot="10800000" flipH="1">
            <a:off x="-2" y="0"/>
            <a:ext cx="6096001" cy="6858000"/>
          </a:xfrm>
          <a:prstGeom prst="rect">
            <a:avLst/>
          </a:prstGeom>
          <a:gradFill>
            <a:gsLst>
              <a:gs pos="13000">
                <a:schemeClr val="accent2">
                  <a:alpha val="61000"/>
                </a:schemeClr>
              </a:gs>
              <a:gs pos="99000">
                <a:schemeClr val="accent4"/>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Font typeface="Arial" panose="020B0604020202020204" pitchFamily="34" charset="0"/>
              <a:buChar char="•"/>
            </a:pPr>
            <a:endParaRPr lang="en-US"/>
          </a:p>
        </p:txBody>
      </p:sp>
      <p:sp>
        <p:nvSpPr>
          <p:cNvPr id="19" name="Title 6">
            <a:extLst>
              <a:ext uri="{FF2B5EF4-FFF2-40B4-BE49-F238E27FC236}">
                <a16:creationId xmlns:a16="http://schemas.microsoft.com/office/drawing/2014/main" id="{ED6FD0CF-1406-477D-A12B-53DC561BD054}"/>
              </a:ext>
            </a:extLst>
          </p:cNvPr>
          <p:cNvSpPr>
            <a:spLocks noGrp="1"/>
          </p:cNvSpPr>
          <p:nvPr>
            <p:ph type="ctrTitle"/>
          </p:nvPr>
        </p:nvSpPr>
        <p:spPr>
          <a:xfrm>
            <a:off x="782918" y="1028700"/>
            <a:ext cx="10614211" cy="1152712"/>
          </a:xfrm>
        </p:spPr>
        <p:txBody>
          <a:bodyPr/>
          <a:lstStyle>
            <a:lvl1pPr algn="ctr">
              <a:defRPr>
                <a:solidFill>
                  <a:schemeClr val="bg1"/>
                </a:solidFill>
              </a:defRPr>
            </a:lvl1pPr>
          </a:lstStyle>
          <a:p>
            <a:r>
              <a:rPr lang="en-US">
                <a:solidFill>
                  <a:schemeClr val="bg1"/>
                </a:solidFill>
              </a:rPr>
              <a:t>Click to edit Master title style</a:t>
            </a:r>
          </a:p>
        </p:txBody>
      </p:sp>
      <p:sp>
        <p:nvSpPr>
          <p:cNvPr id="20" name="Freeform: Shape 19">
            <a:extLst>
              <a:ext uri="{FF2B5EF4-FFF2-40B4-BE49-F238E27FC236}">
                <a16:creationId xmlns:a16="http://schemas.microsoft.com/office/drawing/2014/main" id="{230DFABF-2A96-46EC-8C35-1C4A9D0A0739}"/>
              </a:ext>
            </a:extLst>
          </p:cNvPr>
          <p:cNvSpPr/>
          <p:nvPr userDrawn="1"/>
        </p:nvSpPr>
        <p:spPr>
          <a:xfrm rot="16200000" flipH="1">
            <a:off x="4063256" y="400727"/>
            <a:ext cx="4065484" cy="8849062"/>
          </a:xfrm>
          <a:custGeom>
            <a:avLst/>
            <a:gdLst>
              <a:gd name="connsiteX0" fmla="*/ 0 w 4065484"/>
              <a:gd name="connsiteY0" fmla="*/ 4424531 h 8849062"/>
              <a:gd name="connsiteX1" fmla="*/ 3899197 w 4065484"/>
              <a:gd name="connsiteY1" fmla="*/ 8840480 h 8849062"/>
              <a:gd name="connsiteX2" fmla="*/ 4065484 w 4065484"/>
              <a:gd name="connsiteY2" fmla="*/ 8849062 h 8849062"/>
              <a:gd name="connsiteX3" fmla="*/ 4065483 w 4065484"/>
              <a:gd name="connsiteY3" fmla="*/ 0 h 8849062"/>
              <a:gd name="connsiteX4" fmla="*/ 3899197 w 4065484"/>
              <a:gd name="connsiteY4" fmla="*/ 8581 h 8849062"/>
              <a:gd name="connsiteX5" fmla="*/ 0 w 4065484"/>
              <a:gd name="connsiteY5" fmla="*/ 4424531 h 884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65484" h="8849062">
                <a:moveTo>
                  <a:pt x="0" y="4424531"/>
                </a:moveTo>
                <a:cubicBezTo>
                  <a:pt x="0" y="6722831"/>
                  <a:pt x="1709076" y="8613167"/>
                  <a:pt x="3899197" y="8840480"/>
                </a:cubicBezTo>
                <a:lnTo>
                  <a:pt x="4065484" y="8849062"/>
                </a:lnTo>
                <a:lnTo>
                  <a:pt x="4065483" y="0"/>
                </a:lnTo>
                <a:lnTo>
                  <a:pt x="3899197" y="8581"/>
                </a:lnTo>
                <a:cubicBezTo>
                  <a:pt x="1709075" y="235897"/>
                  <a:pt x="0" y="2126232"/>
                  <a:pt x="0" y="4424531"/>
                </a:cubicBezTo>
                <a:close/>
              </a:path>
            </a:pathLst>
          </a:custGeom>
          <a:gradFill flip="none" rotWithShape="1">
            <a:gsLst>
              <a:gs pos="7000">
                <a:schemeClr val="accent4">
                  <a:lumMod val="60000"/>
                  <a:lumOff val="40000"/>
                  <a:alpha val="3000"/>
                </a:schemeClr>
              </a:gs>
              <a:gs pos="100000">
                <a:schemeClr val="bg1">
                  <a:alpha val="16000"/>
                </a:schemeClr>
              </a:gs>
            </a:gsLst>
            <a:lin ang="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Subtitle 7">
            <a:extLst>
              <a:ext uri="{FF2B5EF4-FFF2-40B4-BE49-F238E27FC236}">
                <a16:creationId xmlns:a16="http://schemas.microsoft.com/office/drawing/2014/main" id="{A943203E-4446-4D2D-AFEE-C3BCE7522010}"/>
              </a:ext>
            </a:extLst>
          </p:cNvPr>
          <p:cNvSpPr>
            <a:spLocks noGrp="1"/>
          </p:cNvSpPr>
          <p:nvPr>
            <p:ph type="subTitle" idx="1"/>
          </p:nvPr>
        </p:nvSpPr>
        <p:spPr>
          <a:xfrm>
            <a:off x="1524000" y="2408518"/>
            <a:ext cx="9144000" cy="609600"/>
          </a:xfrm>
        </p:spPr>
        <p:txBody>
          <a:bodyPr>
            <a:normAutofit/>
          </a:bodyPr>
          <a:lstStyle>
            <a:lvl1pPr algn="ctr">
              <a:buNone/>
              <a:defRPr>
                <a:solidFill>
                  <a:schemeClr val="bg1"/>
                </a:solidFill>
              </a:defRPr>
            </a:lvl1pPr>
          </a:lstStyle>
          <a:p>
            <a:r>
              <a:rPr lang="en-US" sz="1400" b="0">
                <a:solidFill>
                  <a:schemeClr val="bg1"/>
                </a:solidFill>
                <a:latin typeface="+mj-lt"/>
              </a:rPr>
              <a:t>Click to edit Master subtitle style</a:t>
            </a:r>
          </a:p>
        </p:txBody>
      </p:sp>
      <p:sp>
        <p:nvSpPr>
          <p:cNvPr id="23" name="Picture Placeholder 22">
            <a:extLst>
              <a:ext uri="{FF2B5EF4-FFF2-40B4-BE49-F238E27FC236}">
                <a16:creationId xmlns:a16="http://schemas.microsoft.com/office/drawing/2014/main" id="{D7662E6F-0458-41D6-A36A-37011FA74BF8}"/>
              </a:ext>
            </a:extLst>
          </p:cNvPr>
          <p:cNvSpPr>
            <a:spLocks noGrp="1"/>
          </p:cNvSpPr>
          <p:nvPr>
            <p:ph type="pic" sz="quarter" idx="13"/>
          </p:nvPr>
        </p:nvSpPr>
        <p:spPr>
          <a:xfrm>
            <a:off x="2343302" y="3351746"/>
            <a:ext cx="7519558" cy="3506255"/>
          </a:xfrm>
          <a:custGeom>
            <a:avLst/>
            <a:gdLst>
              <a:gd name="connsiteX0" fmla="*/ 3759779 w 7519558"/>
              <a:gd name="connsiteY0" fmla="*/ 0 h 3506255"/>
              <a:gd name="connsiteX1" fmla="*/ 7513560 w 7519558"/>
              <a:gd name="connsiteY1" fmla="*/ 3387468 h 3506255"/>
              <a:gd name="connsiteX2" fmla="*/ 7519558 w 7519558"/>
              <a:gd name="connsiteY2" fmla="*/ 3506255 h 3506255"/>
              <a:gd name="connsiteX3" fmla="*/ 0 w 7519558"/>
              <a:gd name="connsiteY3" fmla="*/ 3506255 h 3506255"/>
              <a:gd name="connsiteX4" fmla="*/ 5998 w 7519558"/>
              <a:gd name="connsiteY4" fmla="*/ 3387468 h 3506255"/>
              <a:gd name="connsiteX5" fmla="*/ 3759779 w 7519558"/>
              <a:gd name="connsiteY5" fmla="*/ 0 h 3506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19558" h="3506255">
                <a:moveTo>
                  <a:pt x="3759779" y="0"/>
                </a:moveTo>
                <a:cubicBezTo>
                  <a:pt x="5713450" y="0"/>
                  <a:pt x="7320331" y="1484777"/>
                  <a:pt x="7513560" y="3387468"/>
                </a:cubicBezTo>
                <a:lnTo>
                  <a:pt x="7519558" y="3506255"/>
                </a:lnTo>
                <a:lnTo>
                  <a:pt x="0" y="3506255"/>
                </a:lnTo>
                <a:lnTo>
                  <a:pt x="5998" y="3387468"/>
                </a:lnTo>
                <a:cubicBezTo>
                  <a:pt x="199227" y="1484777"/>
                  <a:pt x="1806109" y="0"/>
                  <a:pt x="3759779" y="0"/>
                </a:cubicBezTo>
                <a:close/>
              </a:path>
            </a:pathLst>
          </a:custGeom>
          <a:solidFill>
            <a:schemeClr val="accent6"/>
          </a:solidFill>
        </p:spPr>
        <p:txBody>
          <a:bodyPr wrap="square" anchor="ctr">
            <a:noAutofit/>
          </a:bodyPr>
          <a:lstStyle>
            <a:lvl1pPr algn="ctr">
              <a:defRPr/>
            </a:lvl1pPr>
          </a:lstStyle>
          <a:p>
            <a:r>
              <a:rPr lang="en-US"/>
              <a:t>Click icon to add picture</a:t>
            </a:r>
          </a:p>
        </p:txBody>
      </p:sp>
    </p:spTree>
    <p:extLst>
      <p:ext uri="{BB962C8B-B14F-4D97-AF65-F5344CB8AC3E}">
        <p14:creationId xmlns:p14="http://schemas.microsoft.com/office/powerpoint/2010/main" val="31907216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Agenda">
    <p:spTree>
      <p:nvGrpSpPr>
        <p:cNvPr id="1" name=""/>
        <p:cNvGrpSpPr/>
        <p:nvPr/>
      </p:nvGrpSpPr>
      <p:grpSpPr>
        <a:xfrm>
          <a:off x="0" y="0"/>
          <a:ext cx="0" cy="0"/>
          <a:chOff x="0" y="0"/>
          <a:chExt cx="0" cy="0"/>
        </a:xfrm>
      </p:grpSpPr>
      <p:grpSp>
        <p:nvGrpSpPr>
          <p:cNvPr id="43" name="Group 42">
            <a:extLst>
              <a:ext uri="{FF2B5EF4-FFF2-40B4-BE49-F238E27FC236}">
                <a16:creationId xmlns:a16="http://schemas.microsoft.com/office/drawing/2014/main" id="{306F3896-19D4-4232-82CE-6C81979F6FE1}"/>
              </a:ext>
              <a:ext uri="{C183D7F6-B498-43B3-948B-1728B52AA6E4}">
                <adec:decorative xmlns:adec="http://schemas.microsoft.com/office/drawing/2017/decorative" val="1"/>
              </a:ext>
            </a:extLst>
          </p:cNvPr>
          <p:cNvGrpSpPr/>
          <p:nvPr userDrawn="1"/>
        </p:nvGrpSpPr>
        <p:grpSpPr>
          <a:xfrm>
            <a:off x="0" y="6409177"/>
            <a:ext cx="12192000" cy="456774"/>
            <a:chOff x="0" y="6401226"/>
            <a:chExt cx="12192000" cy="456774"/>
          </a:xfrm>
        </p:grpSpPr>
        <p:sp>
          <p:nvSpPr>
            <p:cNvPr id="44" name="Rectangle 43">
              <a:extLst>
                <a:ext uri="{FF2B5EF4-FFF2-40B4-BE49-F238E27FC236}">
                  <a16:creationId xmlns:a16="http://schemas.microsoft.com/office/drawing/2014/main" id="{191D0E40-FF26-4842-B967-3FA07E78DC55}"/>
                </a:ext>
              </a:extLst>
            </p:cNvPr>
            <p:cNvSpPr/>
            <p:nvPr/>
          </p:nvSpPr>
          <p:spPr>
            <a:xfrm rot="10800000" flipH="1">
              <a:off x="0" y="6401226"/>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7BE4E0C1-B316-4C88-9FF8-5BA9F1C67DCE}"/>
                </a:ext>
              </a:extLst>
            </p:cNvPr>
            <p:cNvSpPr/>
            <p:nvPr/>
          </p:nvSpPr>
          <p:spPr>
            <a:xfrm flipH="1">
              <a:off x="4038602" y="6401228"/>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8" name="Rectangle 37">
            <a:extLst>
              <a:ext uri="{FF2B5EF4-FFF2-40B4-BE49-F238E27FC236}">
                <a16:creationId xmlns:a16="http://schemas.microsoft.com/office/drawing/2014/main" id="{6F7B3B56-B1E0-482A-BCB7-F6DFF267F460}"/>
              </a:ext>
              <a:ext uri="{C183D7F6-B498-43B3-948B-1728B52AA6E4}">
                <adec:decorative xmlns:adec="http://schemas.microsoft.com/office/drawing/2017/decorative" val="1"/>
              </a:ext>
            </a:extLst>
          </p:cNvPr>
          <p:cNvSpPr/>
          <p:nvPr userDrawn="1"/>
        </p:nvSpPr>
        <p:spPr>
          <a:xfrm rot="16200000" flipH="1">
            <a:off x="-1184687" y="1185453"/>
            <a:ext cx="6408742" cy="4037835"/>
          </a:xfrm>
          <a:prstGeom prst="rect">
            <a:avLst/>
          </a:prstGeom>
          <a:gradFill>
            <a:gsLst>
              <a:gs pos="8000">
                <a:schemeClr val="accent6"/>
              </a:gs>
              <a:gs pos="100000">
                <a:schemeClr val="accent5">
                  <a:alpha val="89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1966FDA2-772B-4D2A-AB6A-EE70A258E8F2}"/>
              </a:ext>
              <a:ext uri="{C183D7F6-B498-43B3-948B-1728B52AA6E4}">
                <adec:decorative xmlns:adec="http://schemas.microsoft.com/office/drawing/2017/decorative" val="1"/>
              </a:ext>
            </a:extLst>
          </p:cNvPr>
          <p:cNvSpPr/>
          <p:nvPr userDrawn="1"/>
        </p:nvSpPr>
        <p:spPr>
          <a:xfrm rot="16200000" flipH="1">
            <a:off x="1043780" y="3413921"/>
            <a:ext cx="1951041" cy="4038601"/>
          </a:xfrm>
          <a:prstGeom prst="rect">
            <a:avLst/>
          </a:prstGeom>
          <a:gradFill>
            <a:gsLst>
              <a:gs pos="0">
                <a:schemeClr val="accent5">
                  <a:lumMod val="60000"/>
                  <a:lumOff val="40000"/>
                  <a:alpha val="0"/>
                </a:schemeClr>
              </a:gs>
              <a:gs pos="99000">
                <a:schemeClr val="accent2"/>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Shape 26">
            <a:extLst>
              <a:ext uri="{FF2B5EF4-FFF2-40B4-BE49-F238E27FC236}">
                <a16:creationId xmlns:a16="http://schemas.microsoft.com/office/drawing/2014/main" id="{113291B3-B6EE-40A3-8DD7-FA478AD26ED6}"/>
              </a:ext>
              <a:ext uri="{C183D7F6-B498-43B3-948B-1728B52AA6E4}">
                <adec:decorative xmlns:adec="http://schemas.microsoft.com/office/drawing/2017/decorative" val="1"/>
              </a:ext>
            </a:extLst>
          </p:cNvPr>
          <p:cNvSpPr/>
          <p:nvPr userDrawn="1"/>
        </p:nvSpPr>
        <p:spPr>
          <a:xfrm rot="20635413">
            <a:off x="-364225" y="1757079"/>
            <a:ext cx="3900087" cy="4178958"/>
          </a:xfrm>
          <a:custGeom>
            <a:avLst/>
            <a:gdLst>
              <a:gd name="connsiteX0" fmla="*/ 2431955 w 3900087"/>
              <a:gd name="connsiteY0" fmla="*/ 93939 h 4178958"/>
              <a:gd name="connsiteX1" fmla="*/ 3900087 w 3900087"/>
              <a:gd name="connsiteY1" fmla="*/ 2089479 h 4178958"/>
              <a:gd name="connsiteX2" fmla="*/ 1810608 w 3900087"/>
              <a:gd name="connsiteY2" fmla="*/ 4178958 h 4178958"/>
              <a:gd name="connsiteX3" fmla="*/ 77979 w 3900087"/>
              <a:gd name="connsiteY3" fmla="*/ 3257727 h 4178958"/>
              <a:gd name="connsiteX4" fmla="*/ 0 w 3900087"/>
              <a:gd name="connsiteY4" fmla="*/ 3129368 h 4178958"/>
              <a:gd name="connsiteX5" fmla="*/ 831517 w 3900087"/>
              <a:gd name="connsiteY5" fmla="*/ 244058 h 4178958"/>
              <a:gd name="connsiteX6" fmla="*/ 997289 w 3900087"/>
              <a:gd name="connsiteY6" fmla="*/ 164202 h 4178958"/>
              <a:gd name="connsiteX7" fmla="*/ 1810608 w 3900087"/>
              <a:gd name="connsiteY7" fmla="*/ 0 h 4178958"/>
              <a:gd name="connsiteX8" fmla="*/ 2431955 w 390008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087" h="4178958">
                <a:moveTo>
                  <a:pt x="2431955" y="93939"/>
                </a:moveTo>
                <a:cubicBezTo>
                  <a:pt x="3282516" y="358491"/>
                  <a:pt x="3900087" y="1151865"/>
                  <a:pt x="3900087" y="2089479"/>
                </a:cubicBezTo>
                <a:cubicBezTo>
                  <a:pt x="3900087" y="3243466"/>
                  <a:pt x="2964595" y="4178958"/>
                  <a:pt x="1810608" y="4178958"/>
                </a:cubicBezTo>
                <a:cubicBezTo>
                  <a:pt x="1089366" y="4178958"/>
                  <a:pt x="453474" y="3813531"/>
                  <a:pt x="77979" y="3257727"/>
                </a:cubicBezTo>
                <a:lnTo>
                  <a:pt x="0" y="3129368"/>
                </a:lnTo>
                <a:lnTo>
                  <a:pt x="831517" y="244058"/>
                </a:lnTo>
                <a:lnTo>
                  <a:pt x="997289" y="164202"/>
                </a:lnTo>
                <a:cubicBezTo>
                  <a:pt x="1247270" y="58468"/>
                  <a:pt x="1522111" y="0"/>
                  <a:pt x="1810608" y="0"/>
                </a:cubicBezTo>
                <a:cubicBezTo>
                  <a:pt x="2026981" y="0"/>
                  <a:pt x="2235672" y="32888"/>
                  <a:pt x="2431955" y="93939"/>
                </a:cubicBezTo>
                <a:close/>
              </a:path>
            </a:pathLst>
          </a:custGeom>
          <a:gradFill>
            <a:gsLst>
              <a:gs pos="34000">
                <a:schemeClr val="bg1">
                  <a:alpha val="0"/>
                </a:schemeClr>
              </a:gs>
              <a:gs pos="100000">
                <a:schemeClr val="accent6">
                  <a:alpha val="35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Rectangle 27">
            <a:extLst>
              <a:ext uri="{FF2B5EF4-FFF2-40B4-BE49-F238E27FC236}">
                <a16:creationId xmlns:a16="http://schemas.microsoft.com/office/drawing/2014/main" id="{CD997F7F-035E-456B-A91D-449104462481}"/>
              </a:ext>
              <a:ext uri="{C183D7F6-B498-43B3-948B-1728B52AA6E4}">
                <adec:decorative xmlns:adec="http://schemas.microsoft.com/office/drawing/2017/decorative" val="1"/>
              </a:ext>
            </a:extLst>
          </p:cNvPr>
          <p:cNvSpPr/>
          <p:nvPr userDrawn="1"/>
        </p:nvSpPr>
        <p:spPr>
          <a:xfrm rot="5400000" flipH="1">
            <a:off x="47595" y="413658"/>
            <a:ext cx="4400609" cy="3581400"/>
          </a:xfrm>
          <a:prstGeom prst="rect">
            <a:avLst/>
          </a:prstGeom>
          <a:gradFill>
            <a:gsLst>
              <a:gs pos="0">
                <a:schemeClr val="accent5">
                  <a:alpha val="29000"/>
                </a:schemeClr>
              </a:gs>
              <a:gs pos="100000">
                <a:schemeClr val="accent4">
                  <a:alpha val="0"/>
                </a:scheme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itle 1">
            <a:extLst>
              <a:ext uri="{FF2B5EF4-FFF2-40B4-BE49-F238E27FC236}">
                <a16:creationId xmlns:a16="http://schemas.microsoft.com/office/drawing/2014/main" id="{10052647-C66D-4244-962F-2AA82F920071}"/>
              </a:ext>
            </a:extLst>
          </p:cNvPr>
          <p:cNvSpPr>
            <a:spLocks noGrp="1"/>
          </p:cNvSpPr>
          <p:nvPr>
            <p:ph type="title"/>
          </p:nvPr>
        </p:nvSpPr>
        <p:spPr>
          <a:xfrm>
            <a:off x="518616" y="586633"/>
            <a:ext cx="3125336" cy="3611584"/>
          </a:xfrm>
        </p:spPr>
        <p:txBody>
          <a:bodyPr/>
          <a:lstStyle>
            <a:lvl1pPr>
              <a:defRPr>
                <a:solidFill>
                  <a:schemeClr val="bg1"/>
                </a:solidFill>
              </a:defRPr>
            </a:lvl1pPr>
          </a:lstStyle>
          <a:p>
            <a:r>
              <a:rPr lang="en-US">
                <a:solidFill>
                  <a:schemeClr val="bg1"/>
                </a:solidFill>
              </a:rPr>
              <a:t>Click to edit Master title style</a:t>
            </a:r>
          </a:p>
        </p:txBody>
      </p:sp>
      <p:sp>
        <p:nvSpPr>
          <p:cNvPr id="30" name="Footer Placeholder 4">
            <a:extLst>
              <a:ext uri="{FF2B5EF4-FFF2-40B4-BE49-F238E27FC236}">
                <a16:creationId xmlns:a16="http://schemas.microsoft.com/office/drawing/2014/main" id="{43D0BC76-B58B-4508-A4FF-DC3D3ADB54CE}"/>
              </a:ext>
            </a:extLst>
          </p:cNvPr>
          <p:cNvSpPr>
            <a:spLocks noGrp="1"/>
          </p:cNvSpPr>
          <p:nvPr>
            <p:ph type="ftr" sz="quarter" idx="11"/>
          </p:nvPr>
        </p:nvSpPr>
        <p:spPr>
          <a:xfrm rot="5400000">
            <a:off x="-1828801" y="1912217"/>
            <a:ext cx="4114800" cy="457200"/>
          </a:xfrm>
        </p:spPr>
        <p:txBody>
          <a:bodyPr/>
          <a:lstStyle>
            <a:lvl1pPr>
              <a:defRPr>
                <a:solidFill>
                  <a:schemeClr val="bg1"/>
                </a:solidFill>
              </a:defRPr>
            </a:lvl1pPr>
          </a:lstStyle>
          <a:p>
            <a:r>
              <a:rPr lang="en-US">
                <a:solidFill>
                  <a:schemeClr val="bg1"/>
                </a:solidFill>
              </a:rPr>
              <a:t>Sample Footer Text</a:t>
            </a:r>
          </a:p>
        </p:txBody>
      </p:sp>
      <p:sp>
        <p:nvSpPr>
          <p:cNvPr id="3" name="Content Placeholder 2">
            <a:extLst>
              <a:ext uri="{FF2B5EF4-FFF2-40B4-BE49-F238E27FC236}">
                <a16:creationId xmlns:a16="http://schemas.microsoft.com/office/drawing/2014/main" id="{50A73B76-2F23-43F4-BD43-914BAEE88CF6}"/>
              </a:ext>
            </a:extLst>
          </p:cNvPr>
          <p:cNvSpPr>
            <a:spLocks noGrp="1"/>
          </p:cNvSpPr>
          <p:nvPr>
            <p:ph sz="quarter" idx="16" hasCustomPrompt="1"/>
          </p:nvPr>
        </p:nvSpPr>
        <p:spPr>
          <a:xfrm>
            <a:off x="4778375" y="863600"/>
            <a:ext cx="3441700" cy="5130800"/>
          </a:xfrm>
        </p:spPr>
        <p:txBody>
          <a:bodyPr anchor="ctr">
            <a:normAutofit/>
          </a:bodyPr>
          <a:lstStyle>
            <a:lvl1pPr>
              <a:buNone/>
              <a:defRPr sz="1800"/>
            </a:lvl1pPr>
            <a:lvl2pPr>
              <a:buNone/>
              <a:defRPr/>
            </a:lvl2pPr>
            <a:lvl3pPr>
              <a:buNone/>
              <a:defRPr/>
            </a:lvl3pPr>
            <a:lvl4pPr>
              <a:buNone/>
              <a:defRPr/>
            </a:lvl4pPr>
            <a:lvl5pPr>
              <a:buNone/>
              <a:defRPr/>
            </a:lvl5pPr>
          </a:lstStyle>
          <a:p>
            <a:pPr lvl="0"/>
            <a:r>
              <a:rPr lang="en-US"/>
              <a:t>Object</a:t>
            </a:r>
          </a:p>
        </p:txBody>
      </p:sp>
      <p:sp>
        <p:nvSpPr>
          <p:cNvPr id="40" name="Picture Placeholder 39">
            <a:extLst>
              <a:ext uri="{FF2B5EF4-FFF2-40B4-BE49-F238E27FC236}">
                <a16:creationId xmlns:a16="http://schemas.microsoft.com/office/drawing/2014/main" id="{25D66CC0-A06E-4254-AAF8-8DA80B01936E}"/>
              </a:ext>
            </a:extLst>
          </p:cNvPr>
          <p:cNvSpPr>
            <a:spLocks noGrp="1"/>
          </p:cNvSpPr>
          <p:nvPr>
            <p:ph type="pic" sz="quarter" idx="13"/>
          </p:nvPr>
        </p:nvSpPr>
        <p:spPr>
          <a:xfrm>
            <a:off x="8787384" y="868680"/>
            <a:ext cx="2505456" cy="1499616"/>
          </a:xfrm>
          <a:solidFill>
            <a:schemeClr val="accent6"/>
          </a:solidFill>
        </p:spPr>
        <p:txBody>
          <a:bodyPr/>
          <a:lstStyle>
            <a:lvl1pPr>
              <a:defRPr>
                <a:solidFill>
                  <a:schemeClr val="bg1"/>
                </a:solidFill>
              </a:defRPr>
            </a:lvl1pPr>
          </a:lstStyle>
          <a:p>
            <a:r>
              <a:rPr lang="en-US"/>
              <a:t>Click icon to add picture</a:t>
            </a:r>
          </a:p>
        </p:txBody>
      </p:sp>
      <p:sp>
        <p:nvSpPr>
          <p:cNvPr id="41" name="Picture Placeholder 39">
            <a:extLst>
              <a:ext uri="{FF2B5EF4-FFF2-40B4-BE49-F238E27FC236}">
                <a16:creationId xmlns:a16="http://schemas.microsoft.com/office/drawing/2014/main" id="{9E32C36A-291F-44F8-81D5-1899179E0AED}"/>
              </a:ext>
            </a:extLst>
          </p:cNvPr>
          <p:cNvSpPr>
            <a:spLocks noGrp="1"/>
          </p:cNvSpPr>
          <p:nvPr>
            <p:ph type="pic" sz="quarter" idx="14"/>
          </p:nvPr>
        </p:nvSpPr>
        <p:spPr>
          <a:xfrm>
            <a:off x="8787384" y="2688336"/>
            <a:ext cx="2505456" cy="1499616"/>
          </a:xfrm>
          <a:solidFill>
            <a:schemeClr val="accent6"/>
          </a:solidFill>
        </p:spPr>
        <p:txBody>
          <a:bodyPr/>
          <a:lstStyle>
            <a:lvl1pPr>
              <a:defRPr>
                <a:solidFill>
                  <a:schemeClr val="bg1"/>
                </a:solidFill>
              </a:defRPr>
            </a:lvl1pPr>
          </a:lstStyle>
          <a:p>
            <a:r>
              <a:rPr lang="en-US"/>
              <a:t>Click icon to add picture</a:t>
            </a:r>
          </a:p>
        </p:txBody>
      </p:sp>
      <p:sp>
        <p:nvSpPr>
          <p:cNvPr id="42" name="Picture Placeholder 39">
            <a:extLst>
              <a:ext uri="{FF2B5EF4-FFF2-40B4-BE49-F238E27FC236}">
                <a16:creationId xmlns:a16="http://schemas.microsoft.com/office/drawing/2014/main" id="{E44311D2-BC20-4706-9F00-7D9178FB0A2F}"/>
              </a:ext>
            </a:extLst>
          </p:cNvPr>
          <p:cNvSpPr>
            <a:spLocks noGrp="1"/>
          </p:cNvSpPr>
          <p:nvPr>
            <p:ph type="pic" sz="quarter" idx="15"/>
          </p:nvPr>
        </p:nvSpPr>
        <p:spPr>
          <a:xfrm>
            <a:off x="8787384" y="4526280"/>
            <a:ext cx="2505456" cy="1499616"/>
          </a:xfrm>
          <a:solidFill>
            <a:schemeClr val="accent6"/>
          </a:solidFill>
        </p:spPr>
        <p:txBody>
          <a:bodyPr/>
          <a:lstStyle>
            <a:lvl1pPr>
              <a:defRPr>
                <a:solidFill>
                  <a:schemeClr val="bg1"/>
                </a:solidFill>
              </a:defRPr>
            </a:lvl1pPr>
          </a:lstStyle>
          <a:p>
            <a:r>
              <a:rPr lang="en-US"/>
              <a:t>Click icon to add picture</a:t>
            </a:r>
          </a:p>
        </p:txBody>
      </p:sp>
      <p:sp>
        <p:nvSpPr>
          <p:cNvPr id="35" name="Date Placeholder 3">
            <a:extLst>
              <a:ext uri="{FF2B5EF4-FFF2-40B4-BE49-F238E27FC236}">
                <a16:creationId xmlns:a16="http://schemas.microsoft.com/office/drawing/2014/main" id="{B0C91521-9FA7-4A68-9C94-30DAE875F3AF}"/>
              </a:ext>
            </a:extLst>
          </p:cNvPr>
          <p:cNvSpPr>
            <a:spLocks noGrp="1"/>
          </p:cNvSpPr>
          <p:nvPr>
            <p:ph type="dt" sz="half" idx="10"/>
          </p:nvPr>
        </p:nvSpPr>
        <p:spPr>
          <a:xfrm>
            <a:off x="7910111" y="6409170"/>
            <a:ext cx="3702392" cy="448830"/>
          </a:xfrm>
        </p:spPr>
        <p:txBody>
          <a:bodyPr/>
          <a:lstStyle>
            <a:lvl1pPr>
              <a:defRPr>
                <a:solidFill>
                  <a:schemeClr val="bg1"/>
                </a:solidFill>
              </a:defRPr>
            </a:lvl1pPr>
          </a:lstStyle>
          <a:p>
            <a:r>
              <a:rPr lang="en-US"/>
              <a:t>Monday, February 1, 20XX</a:t>
            </a:r>
          </a:p>
        </p:txBody>
      </p:sp>
      <p:sp>
        <p:nvSpPr>
          <p:cNvPr id="36" name="Slide Number Placeholder 5">
            <a:extLst>
              <a:ext uri="{FF2B5EF4-FFF2-40B4-BE49-F238E27FC236}">
                <a16:creationId xmlns:a16="http://schemas.microsoft.com/office/drawing/2014/main" id="{43143B3C-F960-42CF-BBA0-4990E987477B}"/>
              </a:ext>
            </a:extLst>
          </p:cNvPr>
          <p:cNvSpPr>
            <a:spLocks noGrp="1"/>
          </p:cNvSpPr>
          <p:nvPr>
            <p:ph type="sldNum" sz="quarter" idx="12"/>
          </p:nvPr>
        </p:nvSpPr>
        <p:spPr>
          <a:xfrm>
            <a:off x="11669678" y="6408742"/>
            <a:ext cx="438652" cy="448830"/>
          </a:xfrm>
        </p:spPr>
        <p:txBody>
          <a:bodyPr/>
          <a:lstStyle>
            <a:lvl1pPr>
              <a:defRPr>
                <a:solidFill>
                  <a:schemeClr val="bg1"/>
                </a:solidFill>
              </a:defRPr>
            </a:lvl1pPr>
          </a:lstStyle>
          <a:p>
            <a:fld id="{39A857F5-96C8-461D-A78C-38E92FE1C522}" type="slidenum">
              <a:rPr lang="en-US" smtClean="0"/>
              <a:pPr/>
              <a:t>‹#›</a:t>
            </a:fld>
            <a:endParaRPr lang="en-US"/>
          </a:p>
        </p:txBody>
      </p:sp>
    </p:spTree>
    <p:extLst>
      <p:ext uri="{BB962C8B-B14F-4D97-AF65-F5344CB8AC3E}">
        <p14:creationId xmlns:p14="http://schemas.microsoft.com/office/powerpoint/2010/main" val="113866725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3_Introduction">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90A4A873-9306-44F1-9047-F853F0082D08}"/>
              </a:ext>
            </a:extLst>
          </p:cNvPr>
          <p:cNvSpPr>
            <a:spLocks noGrp="1"/>
          </p:cNvSpPr>
          <p:nvPr>
            <p:ph type="title"/>
          </p:nvPr>
        </p:nvSpPr>
        <p:spPr>
          <a:xfrm>
            <a:off x="4769893" y="457200"/>
            <a:ext cx="6230956" cy="1569368"/>
          </a:xfrm>
        </p:spPr>
        <p:txBody>
          <a:bodyPr/>
          <a:lstStyle/>
          <a:p>
            <a:r>
              <a:rPr lang="en-US"/>
              <a:t>Click to edit Master title style</a:t>
            </a:r>
          </a:p>
        </p:txBody>
      </p:sp>
      <p:sp>
        <p:nvSpPr>
          <p:cNvPr id="12" name="Picture Placeholder 11">
            <a:extLst>
              <a:ext uri="{FF2B5EF4-FFF2-40B4-BE49-F238E27FC236}">
                <a16:creationId xmlns:a16="http://schemas.microsoft.com/office/drawing/2014/main" id="{50B5C48D-A262-4537-89A8-437CBFD860EC}"/>
              </a:ext>
            </a:extLst>
          </p:cNvPr>
          <p:cNvSpPr>
            <a:spLocks noGrp="1"/>
          </p:cNvSpPr>
          <p:nvPr>
            <p:ph type="pic" sz="quarter" idx="13"/>
          </p:nvPr>
        </p:nvSpPr>
        <p:spPr>
          <a:xfrm>
            <a:off x="0" y="0"/>
            <a:ext cx="4041648" cy="1600200"/>
          </a:xfrm>
          <a:solidFill>
            <a:schemeClr val="accent6"/>
          </a:solidFill>
        </p:spPr>
        <p:txBody>
          <a:bodyPr anchor="ctr"/>
          <a:lstStyle>
            <a:lvl1pPr algn="ctr">
              <a:defRPr/>
            </a:lvl1pPr>
          </a:lstStyle>
          <a:p>
            <a:r>
              <a:rPr lang="en-US"/>
              <a:t>Click icon to add picture</a:t>
            </a:r>
          </a:p>
        </p:txBody>
      </p:sp>
      <p:sp>
        <p:nvSpPr>
          <p:cNvPr id="3" name="Footer Placeholder 2">
            <a:extLst>
              <a:ext uri="{FF2B5EF4-FFF2-40B4-BE49-F238E27FC236}">
                <a16:creationId xmlns:a16="http://schemas.microsoft.com/office/drawing/2014/main" id="{BFCF6B08-1984-4F7C-9F6E-A4F47BDBA215}"/>
              </a:ext>
            </a:extLst>
          </p:cNvPr>
          <p:cNvSpPr>
            <a:spLocks noGrp="1"/>
          </p:cNvSpPr>
          <p:nvPr>
            <p:ph type="ftr" sz="quarter" idx="11"/>
          </p:nvPr>
        </p:nvSpPr>
        <p:spPr/>
        <p:txBody>
          <a:bodyPr/>
          <a:lstStyle>
            <a:lvl1pPr>
              <a:defRPr>
                <a:solidFill>
                  <a:schemeClr val="bg1"/>
                </a:solidFill>
              </a:defRPr>
            </a:lvl1pPr>
          </a:lstStyle>
          <a:p>
            <a:r>
              <a:rPr lang="en-US">
                <a:solidFill>
                  <a:schemeClr val="bg1"/>
                </a:solidFill>
              </a:rPr>
              <a:t>Sample Footer Text</a:t>
            </a:r>
          </a:p>
        </p:txBody>
      </p:sp>
      <p:sp>
        <p:nvSpPr>
          <p:cNvPr id="13" name="Picture Placeholder 11">
            <a:extLst>
              <a:ext uri="{FF2B5EF4-FFF2-40B4-BE49-F238E27FC236}">
                <a16:creationId xmlns:a16="http://schemas.microsoft.com/office/drawing/2014/main" id="{6702E7C4-3925-41D8-8339-6521FE726B22}"/>
              </a:ext>
            </a:extLst>
          </p:cNvPr>
          <p:cNvSpPr>
            <a:spLocks noGrp="1"/>
          </p:cNvSpPr>
          <p:nvPr>
            <p:ph type="pic" sz="quarter" idx="14"/>
          </p:nvPr>
        </p:nvSpPr>
        <p:spPr>
          <a:xfrm>
            <a:off x="0" y="1603470"/>
            <a:ext cx="4041648" cy="1600200"/>
          </a:xfrm>
          <a:solidFill>
            <a:schemeClr val="accent6"/>
          </a:solidFill>
        </p:spPr>
        <p:txBody>
          <a:bodyPr anchor="ctr"/>
          <a:lstStyle>
            <a:lvl1pPr algn="ctr">
              <a:defRPr/>
            </a:lvl1pPr>
          </a:lstStyle>
          <a:p>
            <a:r>
              <a:rPr lang="en-US"/>
              <a:t>Click icon to add picture</a:t>
            </a:r>
          </a:p>
        </p:txBody>
      </p:sp>
      <p:sp>
        <p:nvSpPr>
          <p:cNvPr id="14" name="Picture Placeholder 11">
            <a:extLst>
              <a:ext uri="{FF2B5EF4-FFF2-40B4-BE49-F238E27FC236}">
                <a16:creationId xmlns:a16="http://schemas.microsoft.com/office/drawing/2014/main" id="{D748BF23-0309-4049-B999-7977CE56B287}"/>
              </a:ext>
            </a:extLst>
          </p:cNvPr>
          <p:cNvSpPr>
            <a:spLocks noGrp="1"/>
          </p:cNvSpPr>
          <p:nvPr>
            <p:ph type="pic" sz="quarter" idx="15"/>
          </p:nvPr>
        </p:nvSpPr>
        <p:spPr>
          <a:xfrm>
            <a:off x="0" y="3206940"/>
            <a:ext cx="4041648" cy="1600200"/>
          </a:xfrm>
          <a:solidFill>
            <a:schemeClr val="accent6"/>
          </a:solidFill>
        </p:spPr>
        <p:txBody>
          <a:bodyPr anchor="ctr"/>
          <a:lstStyle>
            <a:lvl1pPr algn="ctr">
              <a:defRPr/>
            </a:lvl1pPr>
          </a:lstStyle>
          <a:p>
            <a:r>
              <a:rPr lang="en-US"/>
              <a:t>Click icon to add picture</a:t>
            </a:r>
          </a:p>
        </p:txBody>
      </p:sp>
      <p:sp>
        <p:nvSpPr>
          <p:cNvPr id="15" name="Picture Placeholder 11">
            <a:extLst>
              <a:ext uri="{FF2B5EF4-FFF2-40B4-BE49-F238E27FC236}">
                <a16:creationId xmlns:a16="http://schemas.microsoft.com/office/drawing/2014/main" id="{342D563E-638C-4E20-9FB7-739D6E4A9A9E}"/>
              </a:ext>
            </a:extLst>
          </p:cNvPr>
          <p:cNvSpPr>
            <a:spLocks noGrp="1"/>
          </p:cNvSpPr>
          <p:nvPr>
            <p:ph type="pic" sz="quarter" idx="16"/>
          </p:nvPr>
        </p:nvSpPr>
        <p:spPr>
          <a:xfrm>
            <a:off x="0" y="4810409"/>
            <a:ext cx="4041648" cy="1600200"/>
          </a:xfrm>
          <a:solidFill>
            <a:schemeClr val="accent6"/>
          </a:solidFill>
        </p:spPr>
        <p:txBody>
          <a:bodyPr anchor="ctr"/>
          <a:lstStyle>
            <a:lvl1pPr algn="ctr">
              <a:defRPr/>
            </a:lvl1pPr>
          </a:lstStyle>
          <a:p>
            <a:r>
              <a:rPr lang="en-US"/>
              <a:t>Click icon to add picture</a:t>
            </a:r>
          </a:p>
        </p:txBody>
      </p:sp>
      <p:sp>
        <p:nvSpPr>
          <p:cNvPr id="7" name="Content Placeholder 6">
            <a:extLst>
              <a:ext uri="{FF2B5EF4-FFF2-40B4-BE49-F238E27FC236}">
                <a16:creationId xmlns:a16="http://schemas.microsoft.com/office/drawing/2014/main" id="{CDCF384C-15B5-46CF-BA28-3C6898C9A979}"/>
              </a:ext>
            </a:extLst>
          </p:cNvPr>
          <p:cNvSpPr>
            <a:spLocks noGrp="1"/>
          </p:cNvSpPr>
          <p:nvPr>
            <p:ph sz="quarter" idx="17" hasCustomPrompt="1"/>
          </p:nvPr>
        </p:nvSpPr>
        <p:spPr>
          <a:xfrm>
            <a:off x="4770438" y="2368550"/>
            <a:ext cx="6230411" cy="3390900"/>
          </a:xfrm>
        </p:spPr>
        <p:txBody>
          <a:bodyPr/>
          <a:lstStyle>
            <a:lvl1pPr marL="0" indent="0">
              <a:buNone/>
              <a:defRPr sz="1800"/>
            </a:lvl1pPr>
            <a:lvl2pPr>
              <a:buNone/>
              <a:defRPr sz="1800"/>
            </a:lvl2pPr>
            <a:lvl3pPr>
              <a:buNone/>
              <a:defRPr sz="1800"/>
            </a:lvl3pPr>
            <a:lvl4pPr>
              <a:buNone/>
              <a:defRPr sz="1800"/>
            </a:lvl4pPr>
            <a:lvl5pPr>
              <a:buNone/>
              <a:defRPr sz="1800"/>
            </a:lvl5pPr>
          </a:lstStyle>
          <a:p>
            <a:pPr lvl="0"/>
            <a:r>
              <a:rPr lang="en-US"/>
              <a:t>Content</a:t>
            </a:r>
          </a:p>
        </p:txBody>
      </p:sp>
      <p:sp>
        <p:nvSpPr>
          <p:cNvPr id="2" name="Date Placeholder 1">
            <a:extLst>
              <a:ext uri="{FF2B5EF4-FFF2-40B4-BE49-F238E27FC236}">
                <a16:creationId xmlns:a16="http://schemas.microsoft.com/office/drawing/2014/main" id="{B8C9E28E-1389-47AF-B3EB-22571417ACBE}"/>
              </a:ext>
            </a:extLst>
          </p:cNvPr>
          <p:cNvSpPr>
            <a:spLocks noGrp="1"/>
          </p:cNvSpPr>
          <p:nvPr>
            <p:ph type="dt" sz="half" idx="10"/>
          </p:nvPr>
        </p:nvSpPr>
        <p:spPr/>
        <p:txBody>
          <a:bodyPr/>
          <a:lstStyle/>
          <a:p>
            <a:r>
              <a:rPr lang="en-US"/>
              <a:t>Monday, February 1, 20XX</a:t>
            </a:r>
          </a:p>
        </p:txBody>
      </p:sp>
      <p:sp>
        <p:nvSpPr>
          <p:cNvPr id="4" name="Slide Number Placeholder 3">
            <a:extLst>
              <a:ext uri="{FF2B5EF4-FFF2-40B4-BE49-F238E27FC236}">
                <a16:creationId xmlns:a16="http://schemas.microsoft.com/office/drawing/2014/main" id="{7771B3C5-CEC7-427F-931C-1318C421BEF9}"/>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161704172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9_Team">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ABBCEB0-C572-483A-88B2-C65A607EC239}"/>
              </a:ext>
              <a:ext uri="{C183D7F6-B498-43B3-948B-1728B52AA6E4}">
                <adec:decorative xmlns:adec="http://schemas.microsoft.com/office/drawing/2017/decorative" val="1"/>
              </a:ext>
            </a:extLst>
          </p:cNvPr>
          <p:cNvSpPr/>
          <p:nvPr userDrawn="1"/>
        </p:nvSpPr>
        <p:spPr>
          <a:xfrm>
            <a:off x="-1" y="-428"/>
            <a:ext cx="12192001" cy="2386759"/>
          </a:xfrm>
          <a:prstGeom prst="rect">
            <a:avLst/>
          </a:prstGeom>
          <a:gradFill>
            <a:gsLst>
              <a:gs pos="10000">
                <a:schemeClr val="accent5">
                  <a:alpha val="86000"/>
                </a:schemeClr>
              </a:gs>
              <a:gs pos="100000">
                <a:schemeClr val="accent6"/>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764DDF8D-E0F6-454C-9BC5-15EF5630F5EA}"/>
              </a:ext>
              <a:ext uri="{C183D7F6-B498-43B3-948B-1728B52AA6E4}">
                <adec:decorative xmlns:adec="http://schemas.microsoft.com/office/drawing/2017/decorative" val="1"/>
              </a:ext>
            </a:extLst>
          </p:cNvPr>
          <p:cNvSpPr/>
          <p:nvPr userDrawn="1"/>
        </p:nvSpPr>
        <p:spPr>
          <a:xfrm rot="10800000" flipH="1">
            <a:off x="4817660" y="8011"/>
            <a:ext cx="7374340" cy="2378309"/>
          </a:xfrm>
          <a:prstGeom prst="rect">
            <a:avLst/>
          </a:prstGeom>
          <a:gradFill>
            <a:gsLst>
              <a:gs pos="0">
                <a:schemeClr val="accent5">
                  <a:alpha val="0"/>
                </a:schemeClr>
              </a:gs>
              <a:gs pos="100000">
                <a:schemeClr val="accent2"/>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0">
            <a:extLst>
              <a:ext uri="{FF2B5EF4-FFF2-40B4-BE49-F238E27FC236}">
                <a16:creationId xmlns:a16="http://schemas.microsoft.com/office/drawing/2014/main" id="{382B2655-24B6-4245-8B87-EE7F13887984}"/>
              </a:ext>
            </a:extLst>
          </p:cNvPr>
          <p:cNvSpPr>
            <a:spLocks noGrp="1"/>
          </p:cNvSpPr>
          <p:nvPr>
            <p:ph type="title" hasCustomPrompt="1"/>
          </p:nvPr>
        </p:nvSpPr>
        <p:spPr>
          <a:xfrm>
            <a:off x="1371600" y="580030"/>
            <a:ext cx="10240903" cy="1009934"/>
          </a:xfrm>
        </p:spPr>
        <p:txBody>
          <a:bodyPr anchor="ctr"/>
          <a:lstStyle>
            <a:lvl1pPr>
              <a:defRPr>
                <a:solidFill>
                  <a:schemeClr val="bg1"/>
                </a:solidFill>
              </a:defRPr>
            </a:lvl1pPr>
          </a:lstStyle>
          <a:p>
            <a:r>
              <a:rPr lang="en-US">
                <a:solidFill>
                  <a:schemeClr val="bg1"/>
                </a:solidFill>
              </a:rPr>
              <a:t>team</a:t>
            </a:r>
          </a:p>
        </p:txBody>
      </p:sp>
      <p:sp>
        <p:nvSpPr>
          <p:cNvPr id="3" name="Footer Placeholder 2">
            <a:extLst>
              <a:ext uri="{FF2B5EF4-FFF2-40B4-BE49-F238E27FC236}">
                <a16:creationId xmlns:a16="http://schemas.microsoft.com/office/drawing/2014/main" id="{BFCF6B08-1984-4F7C-9F6E-A4F47BDBA215}"/>
              </a:ext>
            </a:extLst>
          </p:cNvPr>
          <p:cNvSpPr>
            <a:spLocks noGrp="1"/>
          </p:cNvSpPr>
          <p:nvPr>
            <p:ph type="ftr" sz="quarter" idx="11"/>
          </p:nvPr>
        </p:nvSpPr>
        <p:spPr/>
        <p:txBody>
          <a:bodyPr/>
          <a:lstStyle>
            <a:lvl1pPr>
              <a:defRPr>
                <a:solidFill>
                  <a:schemeClr val="bg1"/>
                </a:solidFill>
              </a:defRPr>
            </a:lvl1pPr>
          </a:lstStyle>
          <a:p>
            <a:r>
              <a:rPr lang="en-US">
                <a:solidFill>
                  <a:schemeClr val="bg1"/>
                </a:solidFill>
              </a:rPr>
              <a:t>Sample Footer Text</a:t>
            </a:r>
          </a:p>
        </p:txBody>
      </p:sp>
      <p:sp>
        <p:nvSpPr>
          <p:cNvPr id="15" name="Picture Placeholder 14">
            <a:extLst>
              <a:ext uri="{FF2B5EF4-FFF2-40B4-BE49-F238E27FC236}">
                <a16:creationId xmlns:a16="http://schemas.microsoft.com/office/drawing/2014/main" id="{E1866142-B2E0-46DB-B8B4-2078CE78043D}"/>
              </a:ext>
            </a:extLst>
          </p:cNvPr>
          <p:cNvSpPr>
            <a:spLocks noGrp="1"/>
          </p:cNvSpPr>
          <p:nvPr>
            <p:ph type="pic" sz="quarter" idx="13"/>
          </p:nvPr>
        </p:nvSpPr>
        <p:spPr>
          <a:xfrm>
            <a:off x="1045013" y="1819656"/>
            <a:ext cx="2282932" cy="2282932"/>
          </a:xfrm>
          <a:custGeom>
            <a:avLst/>
            <a:gdLst>
              <a:gd name="connsiteX0" fmla="*/ 1141466 w 2282932"/>
              <a:gd name="connsiteY0" fmla="*/ 0 h 2282932"/>
              <a:gd name="connsiteX1" fmla="*/ 2282932 w 2282932"/>
              <a:gd name="connsiteY1" fmla="*/ 1141466 h 2282932"/>
              <a:gd name="connsiteX2" fmla="*/ 1141466 w 2282932"/>
              <a:gd name="connsiteY2" fmla="*/ 2282932 h 2282932"/>
              <a:gd name="connsiteX3" fmla="*/ 0 w 2282932"/>
              <a:gd name="connsiteY3" fmla="*/ 1141466 h 2282932"/>
              <a:gd name="connsiteX4" fmla="*/ 1141466 w 2282932"/>
              <a:gd name="connsiteY4" fmla="*/ 0 h 2282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2932" h="2282932">
                <a:moveTo>
                  <a:pt x="1141466" y="0"/>
                </a:moveTo>
                <a:cubicBezTo>
                  <a:pt x="1771880" y="0"/>
                  <a:pt x="2282932" y="511052"/>
                  <a:pt x="2282932" y="1141466"/>
                </a:cubicBezTo>
                <a:cubicBezTo>
                  <a:pt x="2282932" y="1771880"/>
                  <a:pt x="1771880" y="2282932"/>
                  <a:pt x="1141466" y="2282932"/>
                </a:cubicBezTo>
                <a:cubicBezTo>
                  <a:pt x="511052" y="2282932"/>
                  <a:pt x="0" y="1771880"/>
                  <a:pt x="0" y="1141466"/>
                </a:cubicBezTo>
                <a:cubicBezTo>
                  <a:pt x="0" y="511052"/>
                  <a:pt x="511052" y="0"/>
                  <a:pt x="1141466" y="0"/>
                </a:cubicBezTo>
                <a:close/>
              </a:path>
            </a:pathLst>
          </a:custGeom>
          <a:solidFill>
            <a:schemeClr val="accent6"/>
          </a:solidFill>
        </p:spPr>
        <p:txBody>
          <a:bodyPr wrap="square" anchor="ctr">
            <a:noAutofit/>
          </a:bodyPr>
          <a:lstStyle>
            <a:lvl1pPr algn="ctr">
              <a:defRPr/>
            </a:lvl1pPr>
          </a:lstStyle>
          <a:p>
            <a:r>
              <a:rPr lang="en-US"/>
              <a:t>Click icon to add picture</a:t>
            </a:r>
          </a:p>
        </p:txBody>
      </p:sp>
      <p:sp>
        <p:nvSpPr>
          <p:cNvPr id="17" name="Picture Placeholder 16">
            <a:extLst>
              <a:ext uri="{FF2B5EF4-FFF2-40B4-BE49-F238E27FC236}">
                <a16:creationId xmlns:a16="http://schemas.microsoft.com/office/drawing/2014/main" id="{C386A221-28CD-49DF-AF22-78815A6E2F2D}"/>
              </a:ext>
            </a:extLst>
          </p:cNvPr>
          <p:cNvSpPr>
            <a:spLocks noGrp="1"/>
          </p:cNvSpPr>
          <p:nvPr>
            <p:ph type="pic" sz="quarter" idx="14"/>
          </p:nvPr>
        </p:nvSpPr>
        <p:spPr>
          <a:xfrm>
            <a:off x="3657600" y="1819656"/>
            <a:ext cx="2282932" cy="2282932"/>
          </a:xfrm>
          <a:custGeom>
            <a:avLst/>
            <a:gdLst>
              <a:gd name="connsiteX0" fmla="*/ 1141466 w 2282932"/>
              <a:gd name="connsiteY0" fmla="*/ 0 h 2282932"/>
              <a:gd name="connsiteX1" fmla="*/ 2282932 w 2282932"/>
              <a:gd name="connsiteY1" fmla="*/ 1141466 h 2282932"/>
              <a:gd name="connsiteX2" fmla="*/ 1141466 w 2282932"/>
              <a:gd name="connsiteY2" fmla="*/ 2282932 h 2282932"/>
              <a:gd name="connsiteX3" fmla="*/ 0 w 2282932"/>
              <a:gd name="connsiteY3" fmla="*/ 1141466 h 2282932"/>
              <a:gd name="connsiteX4" fmla="*/ 1141466 w 2282932"/>
              <a:gd name="connsiteY4" fmla="*/ 0 h 2282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2932" h="2282932">
                <a:moveTo>
                  <a:pt x="1141466" y="0"/>
                </a:moveTo>
                <a:cubicBezTo>
                  <a:pt x="1771880" y="0"/>
                  <a:pt x="2282932" y="511052"/>
                  <a:pt x="2282932" y="1141466"/>
                </a:cubicBezTo>
                <a:cubicBezTo>
                  <a:pt x="2282932" y="1771880"/>
                  <a:pt x="1771880" y="2282932"/>
                  <a:pt x="1141466" y="2282932"/>
                </a:cubicBezTo>
                <a:cubicBezTo>
                  <a:pt x="511052" y="2282932"/>
                  <a:pt x="0" y="1771880"/>
                  <a:pt x="0" y="1141466"/>
                </a:cubicBezTo>
                <a:cubicBezTo>
                  <a:pt x="0" y="511052"/>
                  <a:pt x="511052" y="0"/>
                  <a:pt x="1141466" y="0"/>
                </a:cubicBezTo>
                <a:close/>
              </a:path>
            </a:pathLst>
          </a:custGeom>
          <a:solidFill>
            <a:schemeClr val="accent6"/>
          </a:solidFill>
        </p:spPr>
        <p:txBody>
          <a:bodyPr wrap="square" anchor="ctr">
            <a:noAutofit/>
          </a:bodyPr>
          <a:lstStyle>
            <a:lvl1pPr algn="ctr">
              <a:defRPr/>
            </a:lvl1pPr>
          </a:lstStyle>
          <a:p>
            <a:r>
              <a:rPr lang="en-US"/>
              <a:t>Click icon to add picture</a:t>
            </a:r>
          </a:p>
        </p:txBody>
      </p:sp>
      <p:sp>
        <p:nvSpPr>
          <p:cNvPr id="18" name="Picture Placeholder 17">
            <a:extLst>
              <a:ext uri="{FF2B5EF4-FFF2-40B4-BE49-F238E27FC236}">
                <a16:creationId xmlns:a16="http://schemas.microsoft.com/office/drawing/2014/main" id="{3671C398-D779-4B1A-BD2F-395D1F3F8D2D}"/>
              </a:ext>
            </a:extLst>
          </p:cNvPr>
          <p:cNvSpPr>
            <a:spLocks noGrp="1"/>
          </p:cNvSpPr>
          <p:nvPr>
            <p:ph type="pic" sz="quarter" idx="15"/>
          </p:nvPr>
        </p:nvSpPr>
        <p:spPr>
          <a:xfrm>
            <a:off x="6281928" y="1819656"/>
            <a:ext cx="2282932" cy="2282932"/>
          </a:xfrm>
          <a:custGeom>
            <a:avLst/>
            <a:gdLst>
              <a:gd name="connsiteX0" fmla="*/ 1141466 w 2282932"/>
              <a:gd name="connsiteY0" fmla="*/ 0 h 2282932"/>
              <a:gd name="connsiteX1" fmla="*/ 2282932 w 2282932"/>
              <a:gd name="connsiteY1" fmla="*/ 1141466 h 2282932"/>
              <a:gd name="connsiteX2" fmla="*/ 1141466 w 2282932"/>
              <a:gd name="connsiteY2" fmla="*/ 2282932 h 2282932"/>
              <a:gd name="connsiteX3" fmla="*/ 0 w 2282932"/>
              <a:gd name="connsiteY3" fmla="*/ 1141466 h 2282932"/>
              <a:gd name="connsiteX4" fmla="*/ 1141466 w 2282932"/>
              <a:gd name="connsiteY4" fmla="*/ 0 h 2282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2932" h="2282932">
                <a:moveTo>
                  <a:pt x="1141466" y="0"/>
                </a:moveTo>
                <a:cubicBezTo>
                  <a:pt x="1771880" y="0"/>
                  <a:pt x="2282932" y="511052"/>
                  <a:pt x="2282932" y="1141466"/>
                </a:cubicBezTo>
                <a:cubicBezTo>
                  <a:pt x="2282932" y="1771880"/>
                  <a:pt x="1771880" y="2282932"/>
                  <a:pt x="1141466" y="2282932"/>
                </a:cubicBezTo>
                <a:cubicBezTo>
                  <a:pt x="511052" y="2282932"/>
                  <a:pt x="0" y="1771880"/>
                  <a:pt x="0" y="1141466"/>
                </a:cubicBezTo>
                <a:cubicBezTo>
                  <a:pt x="0" y="511052"/>
                  <a:pt x="511052" y="0"/>
                  <a:pt x="1141466" y="0"/>
                </a:cubicBezTo>
                <a:close/>
              </a:path>
            </a:pathLst>
          </a:custGeom>
          <a:solidFill>
            <a:schemeClr val="accent6"/>
          </a:solidFill>
        </p:spPr>
        <p:txBody>
          <a:bodyPr wrap="square" anchor="ctr">
            <a:noAutofit/>
          </a:bodyPr>
          <a:lstStyle>
            <a:lvl1pPr algn="ctr">
              <a:defRPr/>
            </a:lvl1pPr>
          </a:lstStyle>
          <a:p>
            <a:r>
              <a:rPr lang="en-US"/>
              <a:t>Click icon to add picture</a:t>
            </a:r>
          </a:p>
        </p:txBody>
      </p:sp>
      <p:sp>
        <p:nvSpPr>
          <p:cNvPr id="19" name="Picture Placeholder 18">
            <a:extLst>
              <a:ext uri="{FF2B5EF4-FFF2-40B4-BE49-F238E27FC236}">
                <a16:creationId xmlns:a16="http://schemas.microsoft.com/office/drawing/2014/main" id="{C283C6BE-C8D0-4726-B217-58FE337E5E8D}"/>
              </a:ext>
            </a:extLst>
          </p:cNvPr>
          <p:cNvSpPr>
            <a:spLocks noGrp="1"/>
          </p:cNvSpPr>
          <p:nvPr>
            <p:ph type="pic" sz="quarter" idx="16"/>
          </p:nvPr>
        </p:nvSpPr>
        <p:spPr>
          <a:xfrm>
            <a:off x="8897112" y="1819656"/>
            <a:ext cx="2282932" cy="2282932"/>
          </a:xfrm>
          <a:custGeom>
            <a:avLst/>
            <a:gdLst>
              <a:gd name="connsiteX0" fmla="*/ 1141466 w 2282932"/>
              <a:gd name="connsiteY0" fmla="*/ 0 h 2282932"/>
              <a:gd name="connsiteX1" fmla="*/ 2282932 w 2282932"/>
              <a:gd name="connsiteY1" fmla="*/ 1141466 h 2282932"/>
              <a:gd name="connsiteX2" fmla="*/ 1141466 w 2282932"/>
              <a:gd name="connsiteY2" fmla="*/ 2282932 h 2282932"/>
              <a:gd name="connsiteX3" fmla="*/ 0 w 2282932"/>
              <a:gd name="connsiteY3" fmla="*/ 1141466 h 2282932"/>
              <a:gd name="connsiteX4" fmla="*/ 1141466 w 2282932"/>
              <a:gd name="connsiteY4" fmla="*/ 0 h 2282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2932" h="2282932">
                <a:moveTo>
                  <a:pt x="1141466" y="0"/>
                </a:moveTo>
                <a:cubicBezTo>
                  <a:pt x="1771880" y="0"/>
                  <a:pt x="2282932" y="511052"/>
                  <a:pt x="2282932" y="1141466"/>
                </a:cubicBezTo>
                <a:cubicBezTo>
                  <a:pt x="2282932" y="1771880"/>
                  <a:pt x="1771880" y="2282932"/>
                  <a:pt x="1141466" y="2282932"/>
                </a:cubicBezTo>
                <a:cubicBezTo>
                  <a:pt x="511052" y="2282932"/>
                  <a:pt x="0" y="1771880"/>
                  <a:pt x="0" y="1141466"/>
                </a:cubicBezTo>
                <a:cubicBezTo>
                  <a:pt x="0" y="511052"/>
                  <a:pt x="511052" y="0"/>
                  <a:pt x="1141466" y="0"/>
                </a:cubicBezTo>
                <a:close/>
              </a:path>
            </a:pathLst>
          </a:custGeom>
          <a:solidFill>
            <a:schemeClr val="accent6"/>
          </a:solidFill>
        </p:spPr>
        <p:txBody>
          <a:bodyPr wrap="square" anchor="ctr">
            <a:noAutofit/>
          </a:bodyPr>
          <a:lstStyle>
            <a:lvl1pPr algn="ctr">
              <a:defRPr/>
            </a:lvl1pPr>
          </a:lstStyle>
          <a:p>
            <a:r>
              <a:rPr lang="en-US"/>
              <a:t>Click icon to add picture</a:t>
            </a:r>
          </a:p>
        </p:txBody>
      </p:sp>
      <p:sp>
        <p:nvSpPr>
          <p:cNvPr id="20" name="Text Placeholder 14">
            <a:extLst>
              <a:ext uri="{FF2B5EF4-FFF2-40B4-BE49-F238E27FC236}">
                <a16:creationId xmlns:a16="http://schemas.microsoft.com/office/drawing/2014/main" id="{035F3E11-74CF-4460-9FF3-DD91B5E570CF}"/>
              </a:ext>
            </a:extLst>
          </p:cNvPr>
          <p:cNvSpPr>
            <a:spLocks noGrp="1"/>
          </p:cNvSpPr>
          <p:nvPr>
            <p:ph type="body" sz="quarter" idx="17" hasCustomPrompt="1"/>
          </p:nvPr>
        </p:nvSpPr>
        <p:spPr>
          <a:xfrm>
            <a:off x="1031368" y="4466873"/>
            <a:ext cx="2286000" cy="274320"/>
          </a:xfrm>
        </p:spPr>
        <p:txBody>
          <a:bodyPr/>
          <a:lstStyle>
            <a:lvl1pPr algn="ctr">
              <a:lnSpc>
                <a:spcPct val="100000"/>
              </a:lnSpc>
              <a:buNone/>
              <a:defRPr sz="1800" b="1"/>
            </a:lvl1pPr>
          </a:lstStyle>
          <a:p>
            <a:pPr lvl="0"/>
            <a:r>
              <a:rPr lang="en-US"/>
              <a:t>Name</a:t>
            </a:r>
          </a:p>
        </p:txBody>
      </p:sp>
      <p:sp>
        <p:nvSpPr>
          <p:cNvPr id="24" name="Text Placeholder 14">
            <a:extLst>
              <a:ext uri="{FF2B5EF4-FFF2-40B4-BE49-F238E27FC236}">
                <a16:creationId xmlns:a16="http://schemas.microsoft.com/office/drawing/2014/main" id="{7D857D03-665D-4D33-B7E8-B85D42470B0B}"/>
              </a:ext>
            </a:extLst>
          </p:cNvPr>
          <p:cNvSpPr>
            <a:spLocks noGrp="1"/>
          </p:cNvSpPr>
          <p:nvPr>
            <p:ph type="body" sz="quarter" idx="21" hasCustomPrompt="1"/>
          </p:nvPr>
        </p:nvSpPr>
        <p:spPr>
          <a:xfrm>
            <a:off x="1045013" y="4877332"/>
            <a:ext cx="2286000" cy="594360"/>
          </a:xfrm>
        </p:spPr>
        <p:txBody>
          <a:bodyPr/>
          <a:lstStyle>
            <a:lvl1pPr algn="ctr">
              <a:lnSpc>
                <a:spcPct val="100000"/>
              </a:lnSpc>
              <a:buNone/>
              <a:defRPr sz="1600"/>
            </a:lvl1pPr>
          </a:lstStyle>
          <a:p>
            <a:pPr lvl="0"/>
            <a:r>
              <a:rPr lang="en-US"/>
              <a:t>Title</a:t>
            </a:r>
          </a:p>
        </p:txBody>
      </p:sp>
      <p:sp>
        <p:nvSpPr>
          <p:cNvPr id="28" name="Text Placeholder 14">
            <a:extLst>
              <a:ext uri="{FF2B5EF4-FFF2-40B4-BE49-F238E27FC236}">
                <a16:creationId xmlns:a16="http://schemas.microsoft.com/office/drawing/2014/main" id="{65D2C286-1A79-4B52-82F1-D52060269369}"/>
              </a:ext>
            </a:extLst>
          </p:cNvPr>
          <p:cNvSpPr>
            <a:spLocks noGrp="1"/>
          </p:cNvSpPr>
          <p:nvPr>
            <p:ph type="body" sz="quarter" idx="22" hasCustomPrompt="1"/>
          </p:nvPr>
        </p:nvSpPr>
        <p:spPr>
          <a:xfrm>
            <a:off x="3667663" y="4466873"/>
            <a:ext cx="2286000" cy="274320"/>
          </a:xfrm>
        </p:spPr>
        <p:txBody>
          <a:bodyPr/>
          <a:lstStyle>
            <a:lvl1pPr algn="ctr">
              <a:lnSpc>
                <a:spcPct val="100000"/>
              </a:lnSpc>
              <a:buNone/>
              <a:defRPr sz="1800" b="1"/>
            </a:lvl1pPr>
          </a:lstStyle>
          <a:p>
            <a:pPr lvl="0"/>
            <a:r>
              <a:rPr lang="en-US"/>
              <a:t>Name</a:t>
            </a:r>
          </a:p>
        </p:txBody>
      </p:sp>
      <p:sp>
        <p:nvSpPr>
          <p:cNvPr id="29" name="Text Placeholder 14">
            <a:extLst>
              <a:ext uri="{FF2B5EF4-FFF2-40B4-BE49-F238E27FC236}">
                <a16:creationId xmlns:a16="http://schemas.microsoft.com/office/drawing/2014/main" id="{F0B53ABB-D4AE-4C0B-9902-0C1763EE403B}"/>
              </a:ext>
            </a:extLst>
          </p:cNvPr>
          <p:cNvSpPr>
            <a:spLocks noGrp="1"/>
          </p:cNvSpPr>
          <p:nvPr>
            <p:ph type="body" sz="quarter" idx="23" hasCustomPrompt="1"/>
          </p:nvPr>
        </p:nvSpPr>
        <p:spPr>
          <a:xfrm>
            <a:off x="3681308" y="4877332"/>
            <a:ext cx="2286000" cy="594360"/>
          </a:xfrm>
        </p:spPr>
        <p:txBody>
          <a:bodyPr/>
          <a:lstStyle>
            <a:lvl1pPr algn="ctr">
              <a:lnSpc>
                <a:spcPct val="100000"/>
              </a:lnSpc>
              <a:buNone/>
              <a:defRPr sz="1600"/>
            </a:lvl1pPr>
          </a:lstStyle>
          <a:p>
            <a:pPr lvl="0"/>
            <a:r>
              <a:rPr lang="en-US"/>
              <a:t>Title</a:t>
            </a:r>
          </a:p>
        </p:txBody>
      </p:sp>
      <p:sp>
        <p:nvSpPr>
          <p:cNvPr id="30" name="Text Placeholder 14">
            <a:extLst>
              <a:ext uri="{FF2B5EF4-FFF2-40B4-BE49-F238E27FC236}">
                <a16:creationId xmlns:a16="http://schemas.microsoft.com/office/drawing/2014/main" id="{3AE87779-12F2-4327-ADEE-3F31BFB8D359}"/>
              </a:ext>
            </a:extLst>
          </p:cNvPr>
          <p:cNvSpPr>
            <a:spLocks noGrp="1"/>
          </p:cNvSpPr>
          <p:nvPr>
            <p:ph type="body" sz="quarter" idx="24" hasCustomPrompt="1"/>
          </p:nvPr>
        </p:nvSpPr>
        <p:spPr>
          <a:xfrm>
            <a:off x="6290307" y="4466873"/>
            <a:ext cx="2286000" cy="274320"/>
          </a:xfrm>
        </p:spPr>
        <p:txBody>
          <a:bodyPr/>
          <a:lstStyle>
            <a:lvl1pPr algn="ctr">
              <a:lnSpc>
                <a:spcPct val="100000"/>
              </a:lnSpc>
              <a:buNone/>
              <a:defRPr sz="1800" b="1"/>
            </a:lvl1pPr>
          </a:lstStyle>
          <a:p>
            <a:pPr lvl="0"/>
            <a:r>
              <a:rPr lang="en-US"/>
              <a:t>Name</a:t>
            </a:r>
          </a:p>
        </p:txBody>
      </p:sp>
      <p:sp>
        <p:nvSpPr>
          <p:cNvPr id="31" name="Text Placeholder 14">
            <a:extLst>
              <a:ext uri="{FF2B5EF4-FFF2-40B4-BE49-F238E27FC236}">
                <a16:creationId xmlns:a16="http://schemas.microsoft.com/office/drawing/2014/main" id="{0DCB8055-0EA2-426F-989D-AC9932A17A1B}"/>
              </a:ext>
            </a:extLst>
          </p:cNvPr>
          <p:cNvSpPr>
            <a:spLocks noGrp="1"/>
          </p:cNvSpPr>
          <p:nvPr>
            <p:ph type="body" sz="quarter" idx="25" hasCustomPrompt="1"/>
          </p:nvPr>
        </p:nvSpPr>
        <p:spPr>
          <a:xfrm>
            <a:off x="6303952" y="4877332"/>
            <a:ext cx="2286000" cy="594360"/>
          </a:xfrm>
        </p:spPr>
        <p:txBody>
          <a:bodyPr/>
          <a:lstStyle>
            <a:lvl1pPr algn="ctr">
              <a:lnSpc>
                <a:spcPct val="100000"/>
              </a:lnSpc>
              <a:buNone/>
              <a:defRPr sz="1600"/>
            </a:lvl1pPr>
          </a:lstStyle>
          <a:p>
            <a:pPr lvl="0"/>
            <a:r>
              <a:rPr lang="en-US"/>
              <a:t>Title</a:t>
            </a:r>
          </a:p>
        </p:txBody>
      </p:sp>
      <p:sp>
        <p:nvSpPr>
          <p:cNvPr id="32" name="Text Placeholder 14">
            <a:extLst>
              <a:ext uri="{FF2B5EF4-FFF2-40B4-BE49-F238E27FC236}">
                <a16:creationId xmlns:a16="http://schemas.microsoft.com/office/drawing/2014/main" id="{308EC59B-41AE-4F1B-9364-A00C479F76B9}"/>
              </a:ext>
            </a:extLst>
          </p:cNvPr>
          <p:cNvSpPr>
            <a:spLocks noGrp="1"/>
          </p:cNvSpPr>
          <p:nvPr>
            <p:ph type="body" sz="quarter" idx="26" hasCustomPrompt="1"/>
          </p:nvPr>
        </p:nvSpPr>
        <p:spPr>
          <a:xfrm>
            <a:off x="8924408" y="4466873"/>
            <a:ext cx="2286000" cy="274320"/>
          </a:xfrm>
        </p:spPr>
        <p:txBody>
          <a:bodyPr/>
          <a:lstStyle>
            <a:lvl1pPr algn="ctr">
              <a:lnSpc>
                <a:spcPct val="100000"/>
              </a:lnSpc>
              <a:buNone/>
              <a:defRPr sz="1800" b="1"/>
            </a:lvl1pPr>
          </a:lstStyle>
          <a:p>
            <a:pPr lvl="0"/>
            <a:r>
              <a:rPr lang="en-US"/>
              <a:t>Name</a:t>
            </a:r>
          </a:p>
        </p:txBody>
      </p:sp>
      <p:sp>
        <p:nvSpPr>
          <p:cNvPr id="33" name="Text Placeholder 14">
            <a:extLst>
              <a:ext uri="{FF2B5EF4-FFF2-40B4-BE49-F238E27FC236}">
                <a16:creationId xmlns:a16="http://schemas.microsoft.com/office/drawing/2014/main" id="{BC3965F4-D2B3-4353-A638-332A3F4E704F}"/>
              </a:ext>
            </a:extLst>
          </p:cNvPr>
          <p:cNvSpPr>
            <a:spLocks noGrp="1"/>
          </p:cNvSpPr>
          <p:nvPr>
            <p:ph type="body" sz="quarter" idx="27" hasCustomPrompt="1"/>
          </p:nvPr>
        </p:nvSpPr>
        <p:spPr>
          <a:xfrm>
            <a:off x="8938053" y="4877332"/>
            <a:ext cx="2286000" cy="594360"/>
          </a:xfrm>
        </p:spPr>
        <p:txBody>
          <a:bodyPr/>
          <a:lstStyle>
            <a:lvl1pPr algn="ctr">
              <a:lnSpc>
                <a:spcPct val="100000"/>
              </a:lnSpc>
              <a:buNone/>
              <a:defRPr sz="1600"/>
            </a:lvl1pPr>
          </a:lstStyle>
          <a:p>
            <a:pPr lvl="0"/>
            <a:r>
              <a:rPr lang="en-US"/>
              <a:t>Title</a:t>
            </a:r>
          </a:p>
        </p:txBody>
      </p:sp>
      <p:sp>
        <p:nvSpPr>
          <p:cNvPr id="2" name="Date Placeholder 1">
            <a:extLst>
              <a:ext uri="{FF2B5EF4-FFF2-40B4-BE49-F238E27FC236}">
                <a16:creationId xmlns:a16="http://schemas.microsoft.com/office/drawing/2014/main" id="{B8C9E28E-1389-47AF-B3EB-22571417ACBE}"/>
              </a:ext>
            </a:extLst>
          </p:cNvPr>
          <p:cNvSpPr>
            <a:spLocks noGrp="1"/>
          </p:cNvSpPr>
          <p:nvPr>
            <p:ph type="dt" sz="half" idx="10"/>
          </p:nvPr>
        </p:nvSpPr>
        <p:spPr/>
        <p:txBody>
          <a:bodyPr/>
          <a:lstStyle/>
          <a:p>
            <a:r>
              <a:rPr lang="en-US"/>
              <a:t>Monday, February 1, 20XX</a:t>
            </a:r>
          </a:p>
        </p:txBody>
      </p:sp>
      <p:sp>
        <p:nvSpPr>
          <p:cNvPr id="4" name="Slide Number Placeholder 3">
            <a:extLst>
              <a:ext uri="{FF2B5EF4-FFF2-40B4-BE49-F238E27FC236}">
                <a16:creationId xmlns:a16="http://schemas.microsoft.com/office/drawing/2014/main" id="{7771B3C5-CEC7-427F-931C-1318C421BEF9}"/>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3914327212"/>
      </p:ext>
    </p:extLst>
  </p:cSld>
  <p:clrMapOvr>
    <a:masterClrMapping/>
  </p:clrMapOvr>
  <p:extLst>
    <p:ext uri="{DCECCB84-F9BA-43D5-87BE-67443E8EF086}">
      <p15:sldGuideLst xmlns:p15="http://schemas.microsoft.com/office/powerpoint/2012/main">
        <p15:guide id="1" pos="1368">
          <p15:clr>
            <a:srgbClr val="FBAE40"/>
          </p15:clr>
        </p15:guide>
        <p15:guide id="2" pos="3024">
          <p15:clr>
            <a:srgbClr val="FBAE40"/>
          </p15:clr>
        </p15:guide>
        <p15:guide id="3" pos="4680">
          <p15:clr>
            <a:srgbClr val="FBAE40"/>
          </p15:clr>
        </p15:guide>
        <p15:guide id="4" pos="6336">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4_Section Break">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AE2DFFA2-22D4-4919-9C0C-45E51AF578AC}"/>
              </a:ext>
            </a:extLst>
          </p:cNvPr>
          <p:cNvSpPr/>
          <p:nvPr userDrawn="1"/>
        </p:nvSpPr>
        <p:spPr>
          <a:xfrm rot="5400000" flipH="1">
            <a:off x="-152592" y="162118"/>
            <a:ext cx="6400418" cy="6095233"/>
          </a:xfrm>
          <a:prstGeom prst="rect">
            <a:avLst/>
          </a:prstGeom>
          <a:gradFill>
            <a:gsLst>
              <a:gs pos="8000">
                <a:schemeClr val="accent6"/>
              </a:gs>
              <a:gs pos="100000">
                <a:schemeClr val="accent5">
                  <a:alpha val="89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24FBF45C-4020-4F59-8E88-4006B53BE427}"/>
              </a:ext>
            </a:extLst>
          </p:cNvPr>
          <p:cNvSpPr/>
          <p:nvPr userDrawn="1"/>
        </p:nvSpPr>
        <p:spPr>
          <a:xfrm rot="5400000" flipH="1">
            <a:off x="-161024" y="143687"/>
            <a:ext cx="6400418" cy="6113043"/>
          </a:xfrm>
          <a:prstGeom prst="rect">
            <a:avLst/>
          </a:prstGeom>
          <a:gradFill>
            <a:gsLst>
              <a:gs pos="0">
                <a:schemeClr val="accent5">
                  <a:lumMod val="60000"/>
                  <a:lumOff val="40000"/>
                  <a:alpha val="0"/>
                </a:schemeClr>
              </a:gs>
              <a:gs pos="99000">
                <a:schemeClr val="accent2">
                  <a:lumMod val="75000"/>
                  <a:alpha val="87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BFCE23BB-F1B6-4676-BAD7-56273E800FEB}"/>
              </a:ext>
            </a:extLst>
          </p:cNvPr>
          <p:cNvSpPr/>
          <p:nvPr userDrawn="1"/>
        </p:nvSpPr>
        <p:spPr>
          <a:xfrm rot="5400000" flipH="1">
            <a:off x="1932850" y="2249496"/>
            <a:ext cx="2211724" cy="6113042"/>
          </a:xfrm>
          <a:prstGeom prst="rect">
            <a:avLst/>
          </a:prstGeom>
          <a:gradFill>
            <a:gsLst>
              <a:gs pos="2000">
                <a:schemeClr val="accent5">
                  <a:alpha val="28000"/>
                </a:schemeClr>
              </a:gs>
              <a:gs pos="100000">
                <a:schemeClr val="accent4">
                  <a:alpha val="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3136A792-3F80-40BE-96DB-0CDC51B9AA89}"/>
              </a:ext>
            </a:extLst>
          </p:cNvPr>
          <p:cNvSpPr/>
          <p:nvPr userDrawn="1"/>
        </p:nvSpPr>
        <p:spPr>
          <a:xfrm rot="6097846">
            <a:off x="767675" y="747345"/>
            <a:ext cx="4808302" cy="4808302"/>
          </a:xfrm>
          <a:prstGeom prst="ellipse">
            <a:avLst/>
          </a:prstGeom>
          <a:gradFill>
            <a:gsLst>
              <a:gs pos="39000">
                <a:schemeClr val="accent4">
                  <a:lumMod val="20000"/>
                  <a:lumOff val="80000"/>
                  <a:alpha val="0"/>
                </a:schemeClr>
              </a:gs>
              <a:gs pos="100000">
                <a:schemeClr val="accent6">
                  <a:alpha val="29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itle 1">
            <a:extLst>
              <a:ext uri="{FF2B5EF4-FFF2-40B4-BE49-F238E27FC236}">
                <a16:creationId xmlns:a16="http://schemas.microsoft.com/office/drawing/2014/main" id="{0A3C02BB-F8E9-47C7-AF5B-34F4E0DF2CA3}"/>
              </a:ext>
            </a:extLst>
          </p:cNvPr>
          <p:cNvSpPr>
            <a:spLocks noGrp="1"/>
          </p:cNvSpPr>
          <p:nvPr>
            <p:ph type="ctrTitle"/>
          </p:nvPr>
        </p:nvSpPr>
        <p:spPr>
          <a:xfrm>
            <a:off x="929154" y="987237"/>
            <a:ext cx="4506259" cy="2976491"/>
          </a:xfrm>
        </p:spPr>
        <p:txBody>
          <a:bodyPr anchor="b">
            <a:normAutofit/>
          </a:bodyPr>
          <a:lstStyle>
            <a:lvl1pPr>
              <a:defRPr>
                <a:solidFill>
                  <a:schemeClr val="bg1"/>
                </a:solidFill>
              </a:defRPr>
            </a:lvl1pPr>
          </a:lstStyle>
          <a:p>
            <a:pPr algn="l"/>
            <a:r>
              <a:rPr lang="en-US">
                <a:solidFill>
                  <a:schemeClr val="bg1"/>
                </a:solidFill>
              </a:rPr>
              <a:t>Click to edit Master title style</a:t>
            </a:r>
          </a:p>
        </p:txBody>
      </p:sp>
      <p:sp>
        <p:nvSpPr>
          <p:cNvPr id="41" name="Subtitle 2">
            <a:extLst>
              <a:ext uri="{FF2B5EF4-FFF2-40B4-BE49-F238E27FC236}">
                <a16:creationId xmlns:a16="http://schemas.microsoft.com/office/drawing/2014/main" id="{585BD763-B468-4FE3-BCE8-C2E276B77B2C}"/>
              </a:ext>
            </a:extLst>
          </p:cNvPr>
          <p:cNvSpPr>
            <a:spLocks noGrp="1"/>
          </p:cNvSpPr>
          <p:nvPr>
            <p:ph type="subTitle" idx="1"/>
          </p:nvPr>
        </p:nvSpPr>
        <p:spPr>
          <a:xfrm>
            <a:off x="929154" y="4393824"/>
            <a:ext cx="4506259" cy="1597145"/>
          </a:xfrm>
        </p:spPr>
        <p:txBody>
          <a:bodyPr>
            <a:normAutofit/>
          </a:bodyPr>
          <a:lstStyle>
            <a:lvl1pPr>
              <a:buNone/>
              <a:defRPr>
                <a:solidFill>
                  <a:schemeClr val="bg1"/>
                </a:solidFill>
              </a:defRPr>
            </a:lvl1pPr>
          </a:lstStyle>
          <a:p>
            <a:pPr algn="l"/>
            <a:r>
              <a:rPr lang="en-US" sz="1400">
                <a:solidFill>
                  <a:schemeClr val="bg1"/>
                </a:solidFill>
              </a:rPr>
              <a:t>Click to edit Master subtitle style</a:t>
            </a:r>
          </a:p>
        </p:txBody>
      </p:sp>
      <p:sp>
        <p:nvSpPr>
          <p:cNvPr id="3" name="Footer Placeholder 2">
            <a:extLst>
              <a:ext uri="{FF2B5EF4-FFF2-40B4-BE49-F238E27FC236}">
                <a16:creationId xmlns:a16="http://schemas.microsoft.com/office/drawing/2014/main" id="{BFCF6B08-1984-4F7C-9F6E-A4F47BDBA215}"/>
              </a:ext>
            </a:extLst>
          </p:cNvPr>
          <p:cNvSpPr>
            <a:spLocks noGrp="1"/>
          </p:cNvSpPr>
          <p:nvPr>
            <p:ph type="ftr" sz="quarter" idx="11"/>
          </p:nvPr>
        </p:nvSpPr>
        <p:spPr/>
        <p:txBody>
          <a:bodyPr/>
          <a:lstStyle>
            <a:lvl1pPr>
              <a:defRPr>
                <a:solidFill>
                  <a:schemeClr val="bg1"/>
                </a:solidFill>
              </a:defRPr>
            </a:lvl1pPr>
          </a:lstStyle>
          <a:p>
            <a:r>
              <a:rPr lang="en-US">
                <a:solidFill>
                  <a:schemeClr val="bg1"/>
                </a:solidFill>
              </a:rPr>
              <a:t>Sample Footer Text</a:t>
            </a:r>
          </a:p>
        </p:txBody>
      </p:sp>
      <p:sp>
        <p:nvSpPr>
          <p:cNvPr id="46" name="Picture Placeholder 45">
            <a:extLst>
              <a:ext uri="{FF2B5EF4-FFF2-40B4-BE49-F238E27FC236}">
                <a16:creationId xmlns:a16="http://schemas.microsoft.com/office/drawing/2014/main" id="{D482A36A-6BEB-495C-8399-9E9EA28C2B3B}"/>
              </a:ext>
            </a:extLst>
          </p:cNvPr>
          <p:cNvSpPr>
            <a:spLocks noGrp="1"/>
          </p:cNvSpPr>
          <p:nvPr>
            <p:ph type="pic" sz="quarter" idx="13"/>
          </p:nvPr>
        </p:nvSpPr>
        <p:spPr>
          <a:xfrm>
            <a:off x="6931152" y="627063"/>
            <a:ext cx="4195763" cy="2674937"/>
          </a:xfrm>
          <a:solidFill>
            <a:schemeClr val="accent6"/>
          </a:solidFill>
        </p:spPr>
        <p:txBody>
          <a:bodyPr/>
          <a:lstStyle/>
          <a:p>
            <a:r>
              <a:rPr lang="en-US"/>
              <a:t>Click icon to add picture</a:t>
            </a:r>
          </a:p>
        </p:txBody>
      </p:sp>
      <p:sp>
        <p:nvSpPr>
          <p:cNvPr id="47" name="Picture Placeholder 45">
            <a:extLst>
              <a:ext uri="{FF2B5EF4-FFF2-40B4-BE49-F238E27FC236}">
                <a16:creationId xmlns:a16="http://schemas.microsoft.com/office/drawing/2014/main" id="{23DC67C7-2D14-4866-B487-E6C7EF2D18DB}"/>
              </a:ext>
            </a:extLst>
          </p:cNvPr>
          <p:cNvSpPr>
            <a:spLocks noGrp="1"/>
          </p:cNvSpPr>
          <p:nvPr>
            <p:ph type="pic" sz="quarter" idx="14"/>
          </p:nvPr>
        </p:nvSpPr>
        <p:spPr>
          <a:xfrm>
            <a:off x="6931152" y="3621024"/>
            <a:ext cx="4195763" cy="2674937"/>
          </a:xfrm>
          <a:solidFill>
            <a:schemeClr val="accent6"/>
          </a:solidFill>
        </p:spPr>
        <p:txBody>
          <a:bodyPr/>
          <a:lstStyle/>
          <a:p>
            <a:r>
              <a:rPr lang="en-US"/>
              <a:t>Click icon to add picture</a:t>
            </a:r>
          </a:p>
        </p:txBody>
      </p:sp>
      <p:sp>
        <p:nvSpPr>
          <p:cNvPr id="48" name="Date Placeholder 1">
            <a:extLst>
              <a:ext uri="{FF2B5EF4-FFF2-40B4-BE49-F238E27FC236}">
                <a16:creationId xmlns:a16="http://schemas.microsoft.com/office/drawing/2014/main" id="{2DCC7554-6615-4584-921E-91285C62C09D}"/>
              </a:ext>
            </a:extLst>
          </p:cNvPr>
          <p:cNvSpPr>
            <a:spLocks noGrp="1"/>
          </p:cNvSpPr>
          <p:nvPr>
            <p:ph type="dt" sz="half" idx="10"/>
          </p:nvPr>
        </p:nvSpPr>
        <p:spPr>
          <a:xfrm>
            <a:off x="7909560" y="6409944"/>
            <a:ext cx="3703320" cy="448056"/>
          </a:xfrm>
        </p:spPr>
        <p:txBody>
          <a:bodyPr/>
          <a:lstStyle/>
          <a:p>
            <a:r>
              <a:rPr lang="en-US"/>
              <a:t>Monday, February 1, 20XX</a:t>
            </a:r>
          </a:p>
        </p:txBody>
      </p:sp>
      <p:sp>
        <p:nvSpPr>
          <p:cNvPr id="49" name="Slide Number Placeholder 3">
            <a:extLst>
              <a:ext uri="{FF2B5EF4-FFF2-40B4-BE49-F238E27FC236}">
                <a16:creationId xmlns:a16="http://schemas.microsoft.com/office/drawing/2014/main" id="{564CDF61-B448-4746-A22C-52C864C153BF}"/>
              </a:ext>
            </a:extLst>
          </p:cNvPr>
          <p:cNvSpPr>
            <a:spLocks noGrp="1"/>
          </p:cNvSpPr>
          <p:nvPr>
            <p:ph type="sldNum" sz="quarter" idx="12"/>
          </p:nvPr>
        </p:nvSpPr>
        <p:spPr>
          <a:xfrm>
            <a:off x="11667744" y="6409944"/>
            <a:ext cx="438912" cy="448056"/>
          </a:xfrm>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194684154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2_Chart and Tabl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EC0C88D-87E5-47C3-AA92-269E45C85DD1}"/>
              </a:ext>
              <a:ext uri="{C183D7F6-B498-43B3-948B-1728B52AA6E4}">
                <adec:decorative xmlns:adec="http://schemas.microsoft.com/office/drawing/2017/decorative" val="1"/>
              </a:ext>
            </a:extLst>
          </p:cNvPr>
          <p:cNvSpPr/>
          <p:nvPr userDrawn="1"/>
        </p:nvSpPr>
        <p:spPr>
          <a:xfrm rot="10800000" flipH="1">
            <a:off x="0" y="1"/>
            <a:ext cx="12192003" cy="2397392"/>
          </a:xfrm>
          <a:prstGeom prst="rect">
            <a:avLst/>
          </a:prstGeom>
          <a:gradFill>
            <a:gsLst>
              <a:gs pos="8000">
                <a:schemeClr val="accent6"/>
              </a:gs>
              <a:gs pos="86000">
                <a:schemeClr val="accent5"/>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AFE0F35-0AE7-48AB-9005-F1DB4BD0B473}"/>
              </a:ext>
            </a:extLst>
          </p:cNvPr>
          <p:cNvSpPr>
            <a:spLocks noGrp="1"/>
          </p:cNvSpPr>
          <p:nvPr>
            <p:ph type="title"/>
          </p:nvPr>
        </p:nvSpPr>
        <p:spPr>
          <a:xfrm>
            <a:off x="1371600" y="795528"/>
            <a:ext cx="10241280" cy="1234440"/>
          </a:xfrm>
        </p:spPr>
        <p:txBody>
          <a:bodyPr/>
          <a:lstStyle>
            <a:lvl1pPr>
              <a:defRPr>
                <a:solidFill>
                  <a:schemeClr val="bg1"/>
                </a:solidFill>
              </a:defRPr>
            </a:lvl1pPr>
          </a:lstStyle>
          <a:p>
            <a:r>
              <a:rPr lang="en-US"/>
              <a:t>Click to edit Master title style</a:t>
            </a:r>
          </a:p>
        </p:txBody>
      </p:sp>
      <p:sp>
        <p:nvSpPr>
          <p:cNvPr id="5" name="Footer Placeholder 4">
            <a:extLst>
              <a:ext uri="{FF2B5EF4-FFF2-40B4-BE49-F238E27FC236}">
                <a16:creationId xmlns:a16="http://schemas.microsoft.com/office/drawing/2014/main" id="{92817DCF-881F-4956-81AE-A6D27A88F4B6}"/>
              </a:ext>
            </a:extLst>
          </p:cNvPr>
          <p:cNvSpPr>
            <a:spLocks noGrp="1"/>
          </p:cNvSpPr>
          <p:nvPr>
            <p:ph type="ftr" sz="quarter" idx="11"/>
          </p:nvPr>
        </p:nvSpPr>
        <p:spPr/>
        <p:txBody>
          <a:bodyPr/>
          <a:lstStyle>
            <a:lvl1pPr>
              <a:defRPr>
                <a:solidFill>
                  <a:schemeClr val="bg1"/>
                </a:solidFill>
              </a:defRPr>
            </a:lvl1pPr>
          </a:lstStyle>
          <a:p>
            <a:r>
              <a:rPr lang="en-US">
                <a:solidFill>
                  <a:schemeClr val="bg1"/>
                </a:solidFill>
              </a:rPr>
              <a:t>Sample Footer Text</a:t>
            </a:r>
          </a:p>
        </p:txBody>
      </p:sp>
      <p:sp>
        <p:nvSpPr>
          <p:cNvPr id="3" name="Content Placeholder 2">
            <a:extLst>
              <a:ext uri="{FF2B5EF4-FFF2-40B4-BE49-F238E27FC236}">
                <a16:creationId xmlns:a16="http://schemas.microsoft.com/office/drawing/2014/main" id="{4DDD4022-C31F-4C4C-B5BF-5F9730C08A00}"/>
              </a:ext>
            </a:extLst>
          </p:cNvPr>
          <p:cNvSpPr>
            <a:spLocks noGrp="1"/>
          </p:cNvSpPr>
          <p:nvPr>
            <p:ph idx="1"/>
          </p:nvPr>
        </p:nvSpPr>
        <p:spPr>
          <a:xfrm>
            <a:off x="1371599" y="2603500"/>
            <a:ext cx="10190163" cy="34686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reeform: Shape 7">
            <a:extLst>
              <a:ext uri="{FF2B5EF4-FFF2-40B4-BE49-F238E27FC236}">
                <a16:creationId xmlns:a16="http://schemas.microsoft.com/office/drawing/2014/main" id="{4D12C7D5-A921-47A9-8619-DD3D6EC8142C}"/>
              </a:ext>
              <a:ext uri="{C183D7F6-B498-43B3-948B-1728B52AA6E4}">
                <adec:decorative xmlns:adec="http://schemas.microsoft.com/office/drawing/2017/decorative" val="1"/>
              </a:ext>
            </a:extLst>
          </p:cNvPr>
          <p:cNvSpPr/>
          <p:nvPr userDrawn="1"/>
        </p:nvSpPr>
        <p:spPr>
          <a:xfrm rot="14834054">
            <a:off x="4822383" y="-1739232"/>
            <a:ext cx="3118759" cy="4639931"/>
          </a:xfrm>
          <a:custGeom>
            <a:avLst/>
            <a:gdLst>
              <a:gd name="connsiteX0" fmla="*/ 3118759 w 3118759"/>
              <a:gd name="connsiteY0" fmla="*/ 79510 h 4639931"/>
              <a:gd name="connsiteX1" fmla="*/ 1204940 w 3118759"/>
              <a:gd name="connsiteY1" fmla="*/ 4639931 h 4639931"/>
              <a:gd name="connsiteX2" fmla="*/ 1103495 w 3118759"/>
              <a:gd name="connsiteY2" fmla="*/ 4578302 h 4639931"/>
              <a:gd name="connsiteX3" fmla="*/ 0 w 3118759"/>
              <a:gd name="connsiteY3" fmla="*/ 2502877 h 4639931"/>
              <a:gd name="connsiteX4" fmla="*/ 2502877 w 3118759"/>
              <a:gd name="connsiteY4" fmla="*/ 0 h 4639931"/>
              <a:gd name="connsiteX5" fmla="*/ 3007294 w 3118759"/>
              <a:gd name="connsiteY5" fmla="*/ 50850 h 4639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18759" h="4639931">
                <a:moveTo>
                  <a:pt x="3118759" y="79510"/>
                </a:moveTo>
                <a:lnTo>
                  <a:pt x="1204940" y="4639931"/>
                </a:lnTo>
                <a:lnTo>
                  <a:pt x="1103495" y="4578302"/>
                </a:lnTo>
                <a:cubicBezTo>
                  <a:pt x="437725" y="4128517"/>
                  <a:pt x="0" y="3366815"/>
                  <a:pt x="0" y="2502877"/>
                </a:cubicBezTo>
                <a:cubicBezTo>
                  <a:pt x="0" y="1120576"/>
                  <a:pt x="1120576" y="0"/>
                  <a:pt x="2502877" y="0"/>
                </a:cubicBezTo>
                <a:cubicBezTo>
                  <a:pt x="2675665" y="0"/>
                  <a:pt x="2844363" y="17509"/>
                  <a:pt x="3007294" y="50850"/>
                </a:cubicBezTo>
                <a:close/>
              </a:path>
            </a:pathLst>
          </a:custGeom>
          <a:gradFill>
            <a:gsLst>
              <a:gs pos="0">
                <a:schemeClr val="accent6">
                  <a:alpha val="12000"/>
                </a:schemeClr>
              </a:gs>
              <a:gs pos="100000">
                <a:schemeClr val="accent6">
                  <a:lumMod val="60000"/>
                  <a:lumOff val="40000"/>
                  <a:alpha val="2000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Date Placeholder 3">
            <a:extLst>
              <a:ext uri="{FF2B5EF4-FFF2-40B4-BE49-F238E27FC236}">
                <a16:creationId xmlns:a16="http://schemas.microsoft.com/office/drawing/2014/main" id="{99A45EE9-11D3-436C-9D73-1AA6CCDB165F}"/>
              </a:ext>
            </a:extLst>
          </p:cNvPr>
          <p:cNvSpPr>
            <a:spLocks noGrp="1"/>
          </p:cNvSpPr>
          <p:nvPr>
            <p:ph type="dt" sz="half" idx="10"/>
          </p:nvPr>
        </p:nvSpPr>
        <p:spPr/>
        <p:txBody>
          <a:bodyPr/>
          <a:lstStyle/>
          <a:p>
            <a:r>
              <a:rPr lang="en-US"/>
              <a:t>Monday, February 1, 20XX</a:t>
            </a:r>
          </a:p>
        </p:txBody>
      </p:sp>
      <p:sp>
        <p:nvSpPr>
          <p:cNvPr id="6" name="Slide Number Placeholder 5">
            <a:extLst>
              <a:ext uri="{FF2B5EF4-FFF2-40B4-BE49-F238E27FC236}">
                <a16:creationId xmlns:a16="http://schemas.microsoft.com/office/drawing/2014/main" id="{0A265F17-AD75-4B7E-970D-5D4DBD5D170C}"/>
              </a:ext>
            </a:extLst>
          </p:cNvPr>
          <p:cNvSpPr>
            <a:spLocks noGrp="1"/>
          </p:cNvSpPr>
          <p:nvPr>
            <p:ph type="sldNum" sz="quarter" idx="12"/>
          </p:nvPr>
        </p:nvSpPr>
        <p:spPr/>
        <p:txBody>
          <a:bodyPr/>
          <a:lstStyle/>
          <a:p>
            <a:fld id="{C01389E6-C847-4AD0-B56D-D205B2EAB1EE}" type="slidenum">
              <a:rPr lang="en-US" smtClean="0"/>
              <a:t>‹#›</a:t>
            </a:fld>
            <a:endParaRPr lang="en-US"/>
          </a:p>
        </p:txBody>
      </p:sp>
      <p:sp>
        <p:nvSpPr>
          <p:cNvPr id="9" name="Rectangle 8">
            <a:extLst>
              <a:ext uri="{FF2B5EF4-FFF2-40B4-BE49-F238E27FC236}">
                <a16:creationId xmlns:a16="http://schemas.microsoft.com/office/drawing/2014/main" id="{34315B16-F859-4692-83E7-34DB868379B2}"/>
              </a:ext>
              <a:ext uri="{C183D7F6-B498-43B3-948B-1728B52AA6E4}">
                <adec:decorative xmlns:adec="http://schemas.microsoft.com/office/drawing/2017/decorative" val="1"/>
              </a:ext>
            </a:extLst>
          </p:cNvPr>
          <p:cNvSpPr/>
          <p:nvPr userDrawn="1"/>
        </p:nvSpPr>
        <p:spPr>
          <a:xfrm flipH="1">
            <a:off x="4060818" y="0"/>
            <a:ext cx="8115300" cy="1945408"/>
          </a:xfrm>
          <a:prstGeom prst="rect">
            <a:avLst/>
          </a:prstGeom>
          <a:gradFill>
            <a:gsLst>
              <a:gs pos="0">
                <a:schemeClr val="accent6">
                  <a:alpha val="16000"/>
                </a:schemeClr>
              </a:gs>
              <a:gs pos="62000">
                <a:schemeClr val="accent5">
                  <a:alpha val="0"/>
                </a:scheme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8068203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_Chart and Tabl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EC0C88D-87E5-47C3-AA92-269E45C85DD1}"/>
              </a:ext>
              <a:ext uri="{C183D7F6-B498-43B3-948B-1728B52AA6E4}">
                <adec:decorative xmlns:adec="http://schemas.microsoft.com/office/drawing/2017/decorative" val="1"/>
              </a:ext>
            </a:extLst>
          </p:cNvPr>
          <p:cNvSpPr/>
          <p:nvPr userDrawn="1"/>
        </p:nvSpPr>
        <p:spPr>
          <a:xfrm rot="10800000" flipH="1">
            <a:off x="0" y="1"/>
            <a:ext cx="12192003" cy="2397392"/>
          </a:xfrm>
          <a:prstGeom prst="rect">
            <a:avLst/>
          </a:prstGeom>
          <a:gradFill>
            <a:gsLst>
              <a:gs pos="8000">
                <a:schemeClr val="accent6"/>
              </a:gs>
              <a:gs pos="86000">
                <a:schemeClr val="accent5"/>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AFE0F35-0AE7-48AB-9005-F1DB4BD0B473}"/>
              </a:ext>
            </a:extLst>
          </p:cNvPr>
          <p:cNvSpPr>
            <a:spLocks noGrp="1"/>
          </p:cNvSpPr>
          <p:nvPr>
            <p:ph type="title"/>
          </p:nvPr>
        </p:nvSpPr>
        <p:spPr>
          <a:xfrm>
            <a:off x="1371600" y="795528"/>
            <a:ext cx="10241280" cy="1234440"/>
          </a:xfrm>
        </p:spPr>
        <p:txBody>
          <a:bodyPr/>
          <a:lstStyle>
            <a:lvl1pPr>
              <a:defRPr>
                <a:solidFill>
                  <a:schemeClr val="bg1"/>
                </a:solidFill>
              </a:defRPr>
            </a:lvl1pPr>
          </a:lstStyle>
          <a:p>
            <a:r>
              <a:rPr lang="en-US"/>
              <a:t>Click to edit Master title style</a:t>
            </a:r>
          </a:p>
        </p:txBody>
      </p:sp>
      <p:sp>
        <p:nvSpPr>
          <p:cNvPr id="5" name="Footer Placeholder 4">
            <a:extLst>
              <a:ext uri="{FF2B5EF4-FFF2-40B4-BE49-F238E27FC236}">
                <a16:creationId xmlns:a16="http://schemas.microsoft.com/office/drawing/2014/main" id="{92817DCF-881F-4956-81AE-A6D27A88F4B6}"/>
              </a:ext>
            </a:extLst>
          </p:cNvPr>
          <p:cNvSpPr>
            <a:spLocks noGrp="1"/>
          </p:cNvSpPr>
          <p:nvPr>
            <p:ph type="ftr" sz="quarter" idx="11"/>
          </p:nvPr>
        </p:nvSpPr>
        <p:spPr/>
        <p:txBody>
          <a:bodyPr/>
          <a:lstStyle>
            <a:lvl1pPr>
              <a:defRPr>
                <a:solidFill>
                  <a:schemeClr val="bg1"/>
                </a:solidFill>
              </a:defRPr>
            </a:lvl1pPr>
          </a:lstStyle>
          <a:p>
            <a:r>
              <a:rPr lang="en-US">
                <a:solidFill>
                  <a:schemeClr val="bg1"/>
                </a:solidFill>
              </a:rPr>
              <a:t>Sample Footer Text</a:t>
            </a:r>
          </a:p>
        </p:txBody>
      </p:sp>
      <p:sp>
        <p:nvSpPr>
          <p:cNvPr id="3" name="Content Placeholder 2">
            <a:extLst>
              <a:ext uri="{FF2B5EF4-FFF2-40B4-BE49-F238E27FC236}">
                <a16:creationId xmlns:a16="http://schemas.microsoft.com/office/drawing/2014/main" id="{4DDD4022-C31F-4C4C-B5BF-5F9730C08A00}"/>
              </a:ext>
            </a:extLst>
          </p:cNvPr>
          <p:cNvSpPr>
            <a:spLocks noGrp="1"/>
          </p:cNvSpPr>
          <p:nvPr>
            <p:ph idx="1"/>
          </p:nvPr>
        </p:nvSpPr>
        <p:spPr>
          <a:xfrm>
            <a:off x="1320803" y="2865438"/>
            <a:ext cx="10240960" cy="270865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reeform: Shape 7">
            <a:extLst>
              <a:ext uri="{FF2B5EF4-FFF2-40B4-BE49-F238E27FC236}">
                <a16:creationId xmlns:a16="http://schemas.microsoft.com/office/drawing/2014/main" id="{4D12C7D5-A921-47A9-8619-DD3D6EC8142C}"/>
              </a:ext>
              <a:ext uri="{C183D7F6-B498-43B3-948B-1728B52AA6E4}">
                <adec:decorative xmlns:adec="http://schemas.microsoft.com/office/drawing/2017/decorative" val="1"/>
              </a:ext>
            </a:extLst>
          </p:cNvPr>
          <p:cNvSpPr/>
          <p:nvPr userDrawn="1"/>
        </p:nvSpPr>
        <p:spPr>
          <a:xfrm rot="14834054">
            <a:off x="4822383" y="-1739232"/>
            <a:ext cx="3118759" cy="4639931"/>
          </a:xfrm>
          <a:custGeom>
            <a:avLst/>
            <a:gdLst>
              <a:gd name="connsiteX0" fmla="*/ 3118759 w 3118759"/>
              <a:gd name="connsiteY0" fmla="*/ 79510 h 4639931"/>
              <a:gd name="connsiteX1" fmla="*/ 1204940 w 3118759"/>
              <a:gd name="connsiteY1" fmla="*/ 4639931 h 4639931"/>
              <a:gd name="connsiteX2" fmla="*/ 1103495 w 3118759"/>
              <a:gd name="connsiteY2" fmla="*/ 4578302 h 4639931"/>
              <a:gd name="connsiteX3" fmla="*/ 0 w 3118759"/>
              <a:gd name="connsiteY3" fmla="*/ 2502877 h 4639931"/>
              <a:gd name="connsiteX4" fmla="*/ 2502877 w 3118759"/>
              <a:gd name="connsiteY4" fmla="*/ 0 h 4639931"/>
              <a:gd name="connsiteX5" fmla="*/ 3007294 w 3118759"/>
              <a:gd name="connsiteY5" fmla="*/ 50850 h 4639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18759" h="4639931">
                <a:moveTo>
                  <a:pt x="3118759" y="79510"/>
                </a:moveTo>
                <a:lnTo>
                  <a:pt x="1204940" y="4639931"/>
                </a:lnTo>
                <a:lnTo>
                  <a:pt x="1103495" y="4578302"/>
                </a:lnTo>
                <a:cubicBezTo>
                  <a:pt x="437725" y="4128517"/>
                  <a:pt x="0" y="3366815"/>
                  <a:pt x="0" y="2502877"/>
                </a:cubicBezTo>
                <a:cubicBezTo>
                  <a:pt x="0" y="1120576"/>
                  <a:pt x="1120576" y="0"/>
                  <a:pt x="2502877" y="0"/>
                </a:cubicBezTo>
                <a:cubicBezTo>
                  <a:pt x="2675665" y="0"/>
                  <a:pt x="2844363" y="17509"/>
                  <a:pt x="3007294" y="50850"/>
                </a:cubicBezTo>
                <a:close/>
              </a:path>
            </a:pathLst>
          </a:custGeom>
          <a:gradFill>
            <a:gsLst>
              <a:gs pos="0">
                <a:schemeClr val="accent6">
                  <a:alpha val="12000"/>
                </a:schemeClr>
              </a:gs>
              <a:gs pos="100000">
                <a:schemeClr val="accent6">
                  <a:lumMod val="60000"/>
                  <a:lumOff val="40000"/>
                  <a:alpha val="2000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Date Placeholder 3">
            <a:extLst>
              <a:ext uri="{FF2B5EF4-FFF2-40B4-BE49-F238E27FC236}">
                <a16:creationId xmlns:a16="http://schemas.microsoft.com/office/drawing/2014/main" id="{99A45EE9-11D3-436C-9D73-1AA6CCDB165F}"/>
              </a:ext>
            </a:extLst>
          </p:cNvPr>
          <p:cNvSpPr>
            <a:spLocks noGrp="1"/>
          </p:cNvSpPr>
          <p:nvPr>
            <p:ph type="dt" sz="half" idx="10"/>
          </p:nvPr>
        </p:nvSpPr>
        <p:spPr/>
        <p:txBody>
          <a:bodyPr/>
          <a:lstStyle/>
          <a:p>
            <a:r>
              <a:rPr lang="en-US"/>
              <a:t>Monday, February 1, 20XX</a:t>
            </a:r>
          </a:p>
        </p:txBody>
      </p:sp>
      <p:sp>
        <p:nvSpPr>
          <p:cNvPr id="6" name="Slide Number Placeholder 5">
            <a:extLst>
              <a:ext uri="{FF2B5EF4-FFF2-40B4-BE49-F238E27FC236}">
                <a16:creationId xmlns:a16="http://schemas.microsoft.com/office/drawing/2014/main" id="{0A265F17-AD75-4B7E-970D-5D4DBD5D170C}"/>
              </a:ext>
            </a:extLst>
          </p:cNvPr>
          <p:cNvSpPr>
            <a:spLocks noGrp="1"/>
          </p:cNvSpPr>
          <p:nvPr>
            <p:ph type="sldNum" sz="quarter" idx="12"/>
          </p:nvPr>
        </p:nvSpPr>
        <p:spPr/>
        <p:txBody>
          <a:bodyPr/>
          <a:lstStyle/>
          <a:p>
            <a:fld id="{C01389E6-C847-4AD0-B56D-D205B2EAB1EE}" type="slidenum">
              <a:rPr lang="en-US" smtClean="0"/>
              <a:t>‹#›</a:t>
            </a:fld>
            <a:endParaRPr lang="en-US"/>
          </a:p>
        </p:txBody>
      </p:sp>
      <p:sp>
        <p:nvSpPr>
          <p:cNvPr id="9" name="Rectangle 8">
            <a:extLst>
              <a:ext uri="{FF2B5EF4-FFF2-40B4-BE49-F238E27FC236}">
                <a16:creationId xmlns:a16="http://schemas.microsoft.com/office/drawing/2014/main" id="{34315B16-F859-4692-83E7-34DB868379B2}"/>
              </a:ext>
              <a:ext uri="{C183D7F6-B498-43B3-948B-1728B52AA6E4}">
                <adec:decorative xmlns:adec="http://schemas.microsoft.com/office/drawing/2017/decorative" val="1"/>
              </a:ext>
            </a:extLst>
          </p:cNvPr>
          <p:cNvSpPr/>
          <p:nvPr userDrawn="1"/>
        </p:nvSpPr>
        <p:spPr>
          <a:xfrm flipH="1">
            <a:off x="4060818" y="0"/>
            <a:ext cx="8115300" cy="1945408"/>
          </a:xfrm>
          <a:prstGeom prst="rect">
            <a:avLst/>
          </a:prstGeom>
          <a:gradFill>
            <a:gsLst>
              <a:gs pos="0">
                <a:schemeClr val="accent6">
                  <a:alpha val="16000"/>
                </a:schemeClr>
              </a:gs>
              <a:gs pos="62000">
                <a:schemeClr val="accent5">
                  <a:alpha val="0"/>
                </a:scheme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9123314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8_Quot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B46EB34-1B8B-4396-BFD2-98D14076D4B8}"/>
              </a:ext>
              <a:ext uri="{C183D7F6-B498-43B3-948B-1728B52AA6E4}">
                <adec:decorative xmlns:adec="http://schemas.microsoft.com/office/drawing/2017/decorative" val="1"/>
              </a:ext>
            </a:extLst>
          </p:cNvPr>
          <p:cNvSpPr/>
          <p:nvPr userDrawn="1"/>
        </p:nvSpPr>
        <p:spPr>
          <a:xfrm rot="10800000" flipH="1">
            <a:off x="0" y="4460827"/>
            <a:ext cx="12192003" cy="2397392"/>
          </a:xfrm>
          <a:prstGeom prst="rect">
            <a:avLst/>
          </a:prstGeom>
          <a:gradFill>
            <a:gsLst>
              <a:gs pos="8000">
                <a:schemeClr val="accent6"/>
              </a:gs>
              <a:gs pos="86000">
                <a:schemeClr val="accent5"/>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F3E69A3D-D17E-4FD6-87AB-82FA30AC072A}"/>
              </a:ext>
              <a:ext uri="{C183D7F6-B498-43B3-948B-1728B52AA6E4}">
                <adec:decorative xmlns:adec="http://schemas.microsoft.com/office/drawing/2017/decorative" val="1"/>
              </a:ext>
            </a:extLst>
          </p:cNvPr>
          <p:cNvSpPr/>
          <p:nvPr userDrawn="1"/>
        </p:nvSpPr>
        <p:spPr>
          <a:xfrm rot="10800000" flipH="1">
            <a:off x="4038600" y="4463552"/>
            <a:ext cx="8153401" cy="2394447"/>
          </a:xfrm>
          <a:prstGeom prst="rect">
            <a:avLst/>
          </a:prstGeom>
          <a:gradFill>
            <a:gsLst>
              <a:gs pos="0">
                <a:schemeClr val="accent5">
                  <a:lumMod val="60000"/>
                  <a:lumOff val="40000"/>
                  <a:alpha val="0"/>
                </a:schemeClr>
              </a:gs>
              <a:gs pos="99000">
                <a:schemeClr val="accent2">
                  <a:alpha val="81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Shape 7">
            <a:extLst>
              <a:ext uri="{FF2B5EF4-FFF2-40B4-BE49-F238E27FC236}">
                <a16:creationId xmlns:a16="http://schemas.microsoft.com/office/drawing/2014/main" id="{CAE216A4-83E5-4AF8-83B6-82171757BA87}"/>
              </a:ext>
              <a:ext uri="{C183D7F6-B498-43B3-948B-1728B52AA6E4}">
                <adec:decorative xmlns:adec="http://schemas.microsoft.com/office/drawing/2017/decorative" val="1"/>
              </a:ext>
            </a:extLst>
          </p:cNvPr>
          <p:cNvSpPr/>
          <p:nvPr userDrawn="1"/>
        </p:nvSpPr>
        <p:spPr>
          <a:xfrm rot="14834054">
            <a:off x="2944145" y="2710934"/>
            <a:ext cx="3118759" cy="4639931"/>
          </a:xfrm>
          <a:custGeom>
            <a:avLst/>
            <a:gdLst>
              <a:gd name="connsiteX0" fmla="*/ 3118759 w 3118759"/>
              <a:gd name="connsiteY0" fmla="*/ 79510 h 4639931"/>
              <a:gd name="connsiteX1" fmla="*/ 1204940 w 3118759"/>
              <a:gd name="connsiteY1" fmla="*/ 4639931 h 4639931"/>
              <a:gd name="connsiteX2" fmla="*/ 1103495 w 3118759"/>
              <a:gd name="connsiteY2" fmla="*/ 4578302 h 4639931"/>
              <a:gd name="connsiteX3" fmla="*/ 0 w 3118759"/>
              <a:gd name="connsiteY3" fmla="*/ 2502877 h 4639931"/>
              <a:gd name="connsiteX4" fmla="*/ 2502877 w 3118759"/>
              <a:gd name="connsiteY4" fmla="*/ 0 h 4639931"/>
              <a:gd name="connsiteX5" fmla="*/ 3007294 w 3118759"/>
              <a:gd name="connsiteY5" fmla="*/ 50850 h 4639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18759" h="4639931">
                <a:moveTo>
                  <a:pt x="3118759" y="79510"/>
                </a:moveTo>
                <a:lnTo>
                  <a:pt x="1204940" y="4639931"/>
                </a:lnTo>
                <a:lnTo>
                  <a:pt x="1103495" y="4578302"/>
                </a:lnTo>
                <a:cubicBezTo>
                  <a:pt x="437725" y="4128517"/>
                  <a:pt x="0" y="3366815"/>
                  <a:pt x="0" y="2502877"/>
                </a:cubicBezTo>
                <a:cubicBezTo>
                  <a:pt x="0" y="1120576"/>
                  <a:pt x="1120576" y="0"/>
                  <a:pt x="2502877" y="0"/>
                </a:cubicBezTo>
                <a:cubicBezTo>
                  <a:pt x="2675665" y="0"/>
                  <a:pt x="2844363" y="17509"/>
                  <a:pt x="3007294" y="50850"/>
                </a:cubicBezTo>
                <a:close/>
              </a:path>
            </a:pathLst>
          </a:custGeom>
          <a:gradFill>
            <a:gsLst>
              <a:gs pos="0">
                <a:schemeClr val="accent6">
                  <a:alpha val="12000"/>
                </a:schemeClr>
              </a:gs>
              <a:gs pos="100000">
                <a:schemeClr val="accent6">
                  <a:lumMod val="60000"/>
                  <a:lumOff val="40000"/>
                  <a:alpha val="2000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Rectangle 8">
            <a:extLst>
              <a:ext uri="{FF2B5EF4-FFF2-40B4-BE49-F238E27FC236}">
                <a16:creationId xmlns:a16="http://schemas.microsoft.com/office/drawing/2014/main" id="{E743141D-24A2-4BE2-B276-C20C06CB9601}"/>
              </a:ext>
              <a:ext uri="{C183D7F6-B498-43B3-948B-1728B52AA6E4}">
                <adec:decorative xmlns:adec="http://schemas.microsoft.com/office/drawing/2017/decorative" val="1"/>
              </a:ext>
            </a:extLst>
          </p:cNvPr>
          <p:cNvSpPr/>
          <p:nvPr userDrawn="1"/>
        </p:nvSpPr>
        <p:spPr>
          <a:xfrm flipH="1">
            <a:off x="4076701" y="4460827"/>
            <a:ext cx="8115300" cy="1945408"/>
          </a:xfrm>
          <a:prstGeom prst="rect">
            <a:avLst/>
          </a:prstGeom>
          <a:gradFill>
            <a:gsLst>
              <a:gs pos="0">
                <a:schemeClr val="accent6">
                  <a:alpha val="16000"/>
                </a:schemeClr>
              </a:gs>
              <a:gs pos="62000">
                <a:schemeClr val="accent5">
                  <a:alpha val="0"/>
                </a:scheme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6">
            <a:extLst>
              <a:ext uri="{FF2B5EF4-FFF2-40B4-BE49-F238E27FC236}">
                <a16:creationId xmlns:a16="http://schemas.microsoft.com/office/drawing/2014/main" id="{A35F720A-671B-47F4-88B8-83CD2FE3B3EF}"/>
              </a:ext>
            </a:extLst>
          </p:cNvPr>
          <p:cNvSpPr>
            <a:spLocks noGrp="1"/>
          </p:cNvSpPr>
          <p:nvPr>
            <p:ph type="ctrTitle"/>
          </p:nvPr>
        </p:nvSpPr>
        <p:spPr>
          <a:xfrm>
            <a:off x="1383807" y="4611271"/>
            <a:ext cx="10229073" cy="1171556"/>
          </a:xfrm>
        </p:spPr>
        <p:txBody>
          <a:bodyPr>
            <a:normAutofit/>
          </a:bodyPr>
          <a:lstStyle>
            <a:lvl1pPr>
              <a:defRPr>
                <a:solidFill>
                  <a:schemeClr val="bg1"/>
                </a:solidFill>
              </a:defRPr>
            </a:lvl1pPr>
          </a:lstStyle>
          <a:p>
            <a:pPr algn="l"/>
            <a:r>
              <a:rPr lang="en-US" sz="3600">
                <a:solidFill>
                  <a:schemeClr val="bg1"/>
                </a:solidFill>
              </a:rPr>
              <a:t>Click to edit Master title style</a:t>
            </a:r>
          </a:p>
        </p:txBody>
      </p:sp>
      <p:sp>
        <p:nvSpPr>
          <p:cNvPr id="13" name="Content Placeholder 7">
            <a:extLst>
              <a:ext uri="{FF2B5EF4-FFF2-40B4-BE49-F238E27FC236}">
                <a16:creationId xmlns:a16="http://schemas.microsoft.com/office/drawing/2014/main" id="{38168417-C3D6-45B7-898A-D94F37EA6C69}"/>
              </a:ext>
            </a:extLst>
          </p:cNvPr>
          <p:cNvSpPr>
            <a:spLocks noGrp="1"/>
          </p:cNvSpPr>
          <p:nvPr>
            <p:ph type="subTitle" idx="1"/>
          </p:nvPr>
        </p:nvSpPr>
        <p:spPr>
          <a:xfrm>
            <a:off x="1371601" y="5970897"/>
            <a:ext cx="9448800" cy="429904"/>
          </a:xfrm>
        </p:spPr>
        <p:txBody>
          <a:bodyPr>
            <a:normAutofit/>
          </a:bodyPr>
          <a:lstStyle>
            <a:lvl1pPr>
              <a:buNone/>
              <a:defRPr>
                <a:solidFill>
                  <a:schemeClr val="bg1"/>
                </a:solidFill>
              </a:defRPr>
            </a:lvl1pPr>
          </a:lstStyle>
          <a:p>
            <a:pPr algn="l">
              <a:lnSpc>
                <a:spcPct val="100000"/>
              </a:lnSpc>
            </a:pPr>
            <a:r>
              <a:rPr lang="en-US" sz="1200">
                <a:solidFill>
                  <a:schemeClr val="bg1"/>
                </a:solidFill>
              </a:rPr>
              <a:t>Click to edit Master subtitle style</a:t>
            </a:r>
          </a:p>
        </p:txBody>
      </p:sp>
      <p:sp>
        <p:nvSpPr>
          <p:cNvPr id="12" name="Picture Placeholder 11">
            <a:extLst>
              <a:ext uri="{FF2B5EF4-FFF2-40B4-BE49-F238E27FC236}">
                <a16:creationId xmlns:a16="http://schemas.microsoft.com/office/drawing/2014/main" id="{7B0F7C81-3A6B-4709-B144-6A0DFEF3B80C}"/>
              </a:ext>
            </a:extLst>
          </p:cNvPr>
          <p:cNvSpPr>
            <a:spLocks noGrp="1"/>
          </p:cNvSpPr>
          <p:nvPr>
            <p:ph type="pic" sz="quarter" idx="13"/>
          </p:nvPr>
        </p:nvSpPr>
        <p:spPr>
          <a:xfrm>
            <a:off x="0" y="0"/>
            <a:ext cx="12188952" cy="4462272"/>
          </a:xfrm>
          <a:solidFill>
            <a:schemeClr val="accent6"/>
          </a:solidFill>
        </p:spPr>
        <p:txBody>
          <a:bodyPr anchor="ctr"/>
          <a:lstStyle>
            <a:lvl1pPr algn="ctr">
              <a:defRPr/>
            </a:lvl1pPr>
          </a:lstStyle>
          <a:p>
            <a:r>
              <a:rPr lang="en-US"/>
              <a:t>Click icon to add picture</a:t>
            </a:r>
          </a:p>
        </p:txBody>
      </p:sp>
      <p:sp>
        <p:nvSpPr>
          <p:cNvPr id="3" name="Footer Placeholder 2">
            <a:extLst>
              <a:ext uri="{FF2B5EF4-FFF2-40B4-BE49-F238E27FC236}">
                <a16:creationId xmlns:a16="http://schemas.microsoft.com/office/drawing/2014/main" id="{BFCF6B08-1984-4F7C-9F6E-A4F47BDBA215}"/>
              </a:ext>
            </a:extLst>
          </p:cNvPr>
          <p:cNvSpPr>
            <a:spLocks noGrp="1"/>
          </p:cNvSpPr>
          <p:nvPr>
            <p:ph type="ftr" sz="quarter" idx="11"/>
          </p:nvPr>
        </p:nvSpPr>
        <p:spPr/>
        <p:txBody>
          <a:bodyPr/>
          <a:lstStyle>
            <a:lvl1pPr>
              <a:defRPr>
                <a:solidFill>
                  <a:schemeClr val="bg1"/>
                </a:solidFill>
              </a:defRPr>
            </a:lvl1pPr>
          </a:lstStyle>
          <a:p>
            <a:r>
              <a:rPr lang="en-US">
                <a:solidFill>
                  <a:schemeClr val="bg1"/>
                </a:solidFill>
              </a:rPr>
              <a:t>Sample Footer Text</a:t>
            </a:r>
          </a:p>
        </p:txBody>
      </p:sp>
      <p:sp>
        <p:nvSpPr>
          <p:cNvPr id="2" name="Date Placeholder 1">
            <a:extLst>
              <a:ext uri="{FF2B5EF4-FFF2-40B4-BE49-F238E27FC236}">
                <a16:creationId xmlns:a16="http://schemas.microsoft.com/office/drawing/2014/main" id="{B8C9E28E-1389-47AF-B3EB-22571417ACBE}"/>
              </a:ext>
            </a:extLst>
          </p:cNvPr>
          <p:cNvSpPr>
            <a:spLocks noGrp="1"/>
          </p:cNvSpPr>
          <p:nvPr>
            <p:ph type="dt" sz="half" idx="10"/>
          </p:nvPr>
        </p:nvSpPr>
        <p:spPr/>
        <p:txBody>
          <a:bodyPr/>
          <a:lstStyle/>
          <a:p>
            <a:r>
              <a:rPr lang="en-US"/>
              <a:t>Monday, February 1, 20XX</a:t>
            </a:r>
          </a:p>
        </p:txBody>
      </p:sp>
      <p:sp>
        <p:nvSpPr>
          <p:cNvPr id="4" name="Slide Number Placeholder 3">
            <a:extLst>
              <a:ext uri="{FF2B5EF4-FFF2-40B4-BE49-F238E27FC236}">
                <a16:creationId xmlns:a16="http://schemas.microsoft.com/office/drawing/2014/main" id="{7771B3C5-CEC7-427F-931C-1318C421BEF9}"/>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377843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a:t>Monday, February 1, 20XX</a:t>
            </a:r>
          </a:p>
        </p:txBody>
      </p:sp>
      <p:sp>
        <p:nvSpPr>
          <p:cNvPr id="5" name="Footer Placeholder 4"/>
          <p:cNvSpPr>
            <a:spLocks noGrp="1"/>
          </p:cNvSpPr>
          <p:nvPr>
            <p:ph type="ftr" sz="quarter" idx="11"/>
          </p:nvPr>
        </p:nvSpPr>
        <p:spPr/>
        <p:txBody>
          <a:bodyPr/>
          <a:lstStyle/>
          <a:p>
            <a:r>
              <a:rPr lang="en-US" b="0"/>
              <a:t>Sample Footer Text</a:t>
            </a:r>
          </a:p>
        </p:txBody>
      </p:sp>
      <p:sp>
        <p:nvSpPr>
          <p:cNvPr id="6" name="Slide Number Placeholder 5"/>
          <p:cNvSpPr>
            <a:spLocks noGrp="1"/>
          </p:cNvSpPr>
          <p:nvPr>
            <p:ph type="sldNum" sz="quarter" idx="12"/>
          </p:nvPr>
        </p:nvSpPr>
        <p:spPr/>
        <p:txBody>
          <a:bodyPr/>
          <a:lstStyle/>
          <a:p>
            <a:fld id="{C01389E6-C847-4AD0-B56D-D205B2EAB1EE}" type="slidenum">
              <a:rPr lang="en-US" smtClean="0"/>
              <a:pPr/>
              <a:t>‹#›</a:t>
            </a:fld>
            <a:endParaRPr lang="en-US"/>
          </a:p>
        </p:txBody>
      </p:sp>
    </p:spTree>
    <p:extLst>
      <p:ext uri="{BB962C8B-B14F-4D97-AF65-F5344CB8AC3E}">
        <p14:creationId xmlns:p14="http://schemas.microsoft.com/office/powerpoint/2010/main" val="1227542944"/>
      </p:ext>
    </p:extLst>
  </p:cSld>
  <p:clrMapOvr>
    <a:masterClrMapping/>
  </p:clrMapOvr>
  <p:hf hdr="0"/>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Content 3 column">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2D453288-3D76-40C1-BE00-223AB28F13DF}"/>
              </a:ext>
            </a:extLst>
          </p:cNvPr>
          <p:cNvSpPr>
            <a:spLocks noGrp="1"/>
          </p:cNvSpPr>
          <p:nvPr>
            <p:ph type="title"/>
          </p:nvPr>
        </p:nvSpPr>
        <p:spPr/>
        <p:txBody>
          <a:bodyPr/>
          <a:lstStyle/>
          <a:p>
            <a:r>
              <a:rPr lang="en-US"/>
              <a:t>Click to edit Master title style</a:t>
            </a:r>
          </a:p>
        </p:txBody>
      </p:sp>
      <p:sp>
        <p:nvSpPr>
          <p:cNvPr id="8" name="Footer Placeholder 7">
            <a:extLst>
              <a:ext uri="{FF2B5EF4-FFF2-40B4-BE49-F238E27FC236}">
                <a16:creationId xmlns:a16="http://schemas.microsoft.com/office/drawing/2014/main" id="{CE9EC6C3-0950-4AFE-936A-9AB5D227844D}"/>
              </a:ext>
            </a:extLst>
          </p:cNvPr>
          <p:cNvSpPr>
            <a:spLocks noGrp="1"/>
          </p:cNvSpPr>
          <p:nvPr>
            <p:ph type="ftr" sz="quarter" idx="11"/>
          </p:nvPr>
        </p:nvSpPr>
        <p:spPr/>
        <p:txBody>
          <a:bodyPr/>
          <a:lstStyle/>
          <a:p>
            <a:r>
              <a:rPr lang="en-US"/>
              <a:t>Sample Footer Text</a:t>
            </a:r>
          </a:p>
        </p:txBody>
      </p:sp>
      <p:sp>
        <p:nvSpPr>
          <p:cNvPr id="3" name="Text Placeholder 2">
            <a:extLst>
              <a:ext uri="{FF2B5EF4-FFF2-40B4-BE49-F238E27FC236}">
                <a16:creationId xmlns:a16="http://schemas.microsoft.com/office/drawing/2014/main" id="{82036E0D-26A5-455A-A8BD-70DA8BC03EB2}"/>
              </a:ext>
            </a:extLst>
          </p:cNvPr>
          <p:cNvSpPr>
            <a:spLocks noGrp="1"/>
          </p:cNvSpPr>
          <p:nvPr>
            <p:ph type="body" idx="1"/>
          </p:nvPr>
        </p:nvSpPr>
        <p:spPr>
          <a:xfrm>
            <a:off x="1371600" y="2112264"/>
            <a:ext cx="320040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7FD4EA0-094D-4056-9032-BFB44B40896B}"/>
              </a:ext>
            </a:extLst>
          </p:cNvPr>
          <p:cNvSpPr>
            <a:spLocks noGrp="1"/>
          </p:cNvSpPr>
          <p:nvPr>
            <p:ph sz="half" idx="2"/>
          </p:nvPr>
        </p:nvSpPr>
        <p:spPr>
          <a:xfrm>
            <a:off x="1371600" y="3018472"/>
            <a:ext cx="3200400" cy="3104856"/>
          </a:xfrm>
        </p:spPr>
        <p:txBody>
          <a:bodyPr/>
          <a:lstStyle>
            <a:lvl1pPr marL="283464" indent="-283464">
              <a:defRPr/>
            </a:lvl1pPr>
            <a:lvl2pPr marL="283464" indent="-283464">
              <a:defRPr/>
            </a:lvl2pPr>
            <a:lvl3pPr marL="283464" indent="-283464">
              <a:defRPr/>
            </a:lvl3pPr>
            <a:lvl4pPr marL="283464" indent="-283464">
              <a:defRPr/>
            </a:lvl4pPr>
            <a:lvl5pPr marL="283464" indent="-283464">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FC0CCE8-718F-4620-8B4A-C60EEA7B884D}"/>
              </a:ext>
            </a:extLst>
          </p:cNvPr>
          <p:cNvSpPr>
            <a:spLocks noGrp="1"/>
          </p:cNvSpPr>
          <p:nvPr>
            <p:ph type="body" sz="quarter" idx="3"/>
          </p:nvPr>
        </p:nvSpPr>
        <p:spPr>
          <a:xfrm>
            <a:off x="4892040" y="2109976"/>
            <a:ext cx="320040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6CE86DF-0069-4D31-BDD3-A9A2F9B7B468}"/>
              </a:ext>
            </a:extLst>
          </p:cNvPr>
          <p:cNvSpPr>
            <a:spLocks noGrp="1"/>
          </p:cNvSpPr>
          <p:nvPr>
            <p:ph sz="quarter" idx="4"/>
          </p:nvPr>
        </p:nvSpPr>
        <p:spPr>
          <a:xfrm>
            <a:off x="4892040" y="3016183"/>
            <a:ext cx="3200400" cy="3104857"/>
          </a:xfrm>
        </p:spPr>
        <p:txBody>
          <a:bodyPr/>
          <a:lstStyle>
            <a:lvl1pPr marL="283464" indent="-283464">
              <a:defRPr/>
            </a:lvl1pPr>
            <a:lvl2pPr marL="283464" indent="-283464">
              <a:defRPr/>
            </a:lvl2pPr>
            <a:lvl3pPr marL="283464" indent="-283464">
              <a:defRPr/>
            </a:lvl3pPr>
            <a:lvl4pPr marL="283464" indent="-283464">
              <a:defRPr/>
            </a:lvl4pPr>
            <a:lvl5pPr marL="283464" indent="-283464">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4">
            <a:extLst>
              <a:ext uri="{FF2B5EF4-FFF2-40B4-BE49-F238E27FC236}">
                <a16:creationId xmlns:a16="http://schemas.microsoft.com/office/drawing/2014/main" id="{5A7CDD05-39F5-4344-992F-995A7F9E8237}"/>
              </a:ext>
            </a:extLst>
          </p:cNvPr>
          <p:cNvSpPr>
            <a:spLocks noGrp="1"/>
          </p:cNvSpPr>
          <p:nvPr>
            <p:ph type="body" sz="quarter" idx="13"/>
          </p:nvPr>
        </p:nvSpPr>
        <p:spPr>
          <a:xfrm>
            <a:off x="8412480" y="2112263"/>
            <a:ext cx="320040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5">
            <a:extLst>
              <a:ext uri="{FF2B5EF4-FFF2-40B4-BE49-F238E27FC236}">
                <a16:creationId xmlns:a16="http://schemas.microsoft.com/office/drawing/2014/main" id="{93C996A2-0E21-4652-A9DD-F74F8BC04053}"/>
              </a:ext>
            </a:extLst>
          </p:cNvPr>
          <p:cNvSpPr>
            <a:spLocks noGrp="1"/>
          </p:cNvSpPr>
          <p:nvPr>
            <p:ph sz="quarter" idx="14"/>
          </p:nvPr>
        </p:nvSpPr>
        <p:spPr>
          <a:xfrm>
            <a:off x="8412480" y="3018470"/>
            <a:ext cx="3200400" cy="3104857"/>
          </a:xfrm>
        </p:spPr>
        <p:txBody>
          <a:bodyPr/>
          <a:lstStyle>
            <a:lvl1pPr marL="283464" indent="-283464">
              <a:defRPr/>
            </a:lvl1pPr>
            <a:lvl2pPr marL="283464" indent="-283464">
              <a:defRPr/>
            </a:lvl2pPr>
            <a:lvl3pPr marL="283464" indent="-283464">
              <a:defRPr/>
            </a:lvl3pPr>
            <a:lvl4pPr marL="283464" indent="-283464">
              <a:defRPr/>
            </a:lvl4pPr>
            <a:lvl5pPr marL="283464" indent="-283464">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1A5ED06-FE54-4B86-A8D4-07D0EB08C3AB}"/>
              </a:ext>
            </a:extLst>
          </p:cNvPr>
          <p:cNvSpPr>
            <a:spLocks noGrp="1"/>
          </p:cNvSpPr>
          <p:nvPr>
            <p:ph type="dt" sz="half" idx="10"/>
          </p:nvPr>
        </p:nvSpPr>
        <p:spPr/>
        <p:txBody>
          <a:bodyPr/>
          <a:lstStyle/>
          <a:p>
            <a:r>
              <a:rPr lang="en-US"/>
              <a:t>Monday, February 1, 20XX</a:t>
            </a:r>
          </a:p>
        </p:txBody>
      </p:sp>
      <p:sp>
        <p:nvSpPr>
          <p:cNvPr id="9" name="Slide Number Placeholder 8">
            <a:extLst>
              <a:ext uri="{FF2B5EF4-FFF2-40B4-BE49-F238E27FC236}">
                <a16:creationId xmlns:a16="http://schemas.microsoft.com/office/drawing/2014/main" id="{6784B1D1-BE0C-48F4-BC74-90675A0F07CF}"/>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420313511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2_Summary">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01A8306-2063-4EE3-B249-F2AA08C30ACA}"/>
              </a:ext>
              <a:ext uri="{C183D7F6-B498-43B3-948B-1728B52AA6E4}">
                <adec:decorative xmlns:adec="http://schemas.microsoft.com/office/drawing/2017/decorative" val="1"/>
              </a:ext>
            </a:extLst>
          </p:cNvPr>
          <p:cNvSpPr/>
          <p:nvPr userDrawn="1"/>
        </p:nvSpPr>
        <p:spPr>
          <a:xfrm flipH="1">
            <a:off x="0" y="0"/>
            <a:ext cx="6096000" cy="6867136"/>
          </a:xfrm>
          <a:prstGeom prst="rect">
            <a:avLst/>
          </a:prstGeom>
          <a:gradFill>
            <a:gsLst>
              <a:gs pos="8000">
                <a:schemeClr val="accent6"/>
              </a:gs>
              <a:gs pos="100000">
                <a:schemeClr val="accent5">
                  <a:alpha val="89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D3E64438-1D32-4E70-8582-6A520002B9F1}"/>
              </a:ext>
              <a:ext uri="{C183D7F6-B498-43B3-948B-1728B52AA6E4}">
                <adec:decorative xmlns:adec="http://schemas.microsoft.com/office/drawing/2017/decorative" val="1"/>
              </a:ext>
            </a:extLst>
          </p:cNvPr>
          <p:cNvSpPr/>
          <p:nvPr userDrawn="1"/>
        </p:nvSpPr>
        <p:spPr>
          <a:xfrm flipH="1">
            <a:off x="457200" y="17416"/>
            <a:ext cx="5638800" cy="6840584"/>
          </a:xfrm>
          <a:prstGeom prst="rect">
            <a:avLst/>
          </a:prstGeom>
          <a:gradFill>
            <a:gsLst>
              <a:gs pos="24000">
                <a:schemeClr val="accent5">
                  <a:lumMod val="60000"/>
                  <a:lumOff val="40000"/>
                  <a:alpha val="0"/>
                </a:schemeClr>
              </a:gs>
              <a:gs pos="99000">
                <a:schemeClr val="accent2">
                  <a:alpha val="85000"/>
                </a:scheme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E4954AC3-129F-4075-B216-D22A2C24021F}"/>
              </a:ext>
              <a:ext uri="{C183D7F6-B498-43B3-948B-1728B52AA6E4}">
                <adec:decorative xmlns:adec="http://schemas.microsoft.com/office/drawing/2017/decorative" val="1"/>
              </a:ext>
            </a:extLst>
          </p:cNvPr>
          <p:cNvSpPr/>
          <p:nvPr userDrawn="1"/>
        </p:nvSpPr>
        <p:spPr>
          <a:xfrm rot="5400000" flipH="1">
            <a:off x="-170122" y="389706"/>
            <a:ext cx="6422401" cy="6096002"/>
          </a:xfrm>
          <a:prstGeom prst="rect">
            <a:avLst/>
          </a:prstGeom>
          <a:gradFill>
            <a:gsLst>
              <a:gs pos="2000">
                <a:schemeClr val="accent5">
                  <a:alpha val="28000"/>
                </a:schemeClr>
              </a:gs>
              <a:gs pos="78000">
                <a:schemeClr val="accent4">
                  <a:alpha val="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17117C9-4AC1-4174-8CED-D839A05086FE}"/>
              </a:ext>
              <a:ext uri="{C183D7F6-B498-43B3-948B-1728B52AA6E4}">
                <adec:decorative xmlns:adec="http://schemas.microsoft.com/office/drawing/2017/decorative" val="1"/>
              </a:ext>
            </a:extLst>
          </p:cNvPr>
          <p:cNvSpPr/>
          <p:nvPr userDrawn="1"/>
        </p:nvSpPr>
        <p:spPr>
          <a:xfrm rot="16200000">
            <a:off x="517670" y="1253114"/>
            <a:ext cx="6840582" cy="4316082"/>
          </a:xfrm>
          <a:prstGeom prst="rect">
            <a:avLst/>
          </a:prstGeom>
          <a:gradFill>
            <a:gsLst>
              <a:gs pos="44000">
                <a:schemeClr val="tx2">
                  <a:lumMod val="75000"/>
                  <a:lumOff val="25000"/>
                  <a:alpha val="11000"/>
                </a:schemeClr>
              </a:gs>
              <a:gs pos="99000">
                <a:schemeClr val="accent2">
                  <a:alpha val="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FDBA4B60-FD16-4BB9-99BE-945815DB043E}"/>
              </a:ext>
            </a:extLst>
          </p:cNvPr>
          <p:cNvSpPr>
            <a:spLocks noGrp="1"/>
          </p:cNvSpPr>
          <p:nvPr>
            <p:ph type="title"/>
          </p:nvPr>
        </p:nvSpPr>
        <p:spPr>
          <a:xfrm>
            <a:off x="914400" y="758997"/>
            <a:ext cx="3319895" cy="5381177"/>
          </a:xfrm>
        </p:spPr>
        <p:txBody>
          <a:bodyPr anchor="ctr">
            <a:normAutofit/>
          </a:bodyPr>
          <a:lstStyle>
            <a:lvl1pPr>
              <a:defRPr>
                <a:solidFill>
                  <a:schemeClr val="bg1"/>
                </a:solidFill>
              </a:defRPr>
            </a:lvl1pPr>
          </a:lstStyle>
          <a:p>
            <a:r>
              <a:rPr lang="en-US" sz="3200">
                <a:solidFill>
                  <a:schemeClr val="bg1"/>
                </a:solidFill>
              </a:rPr>
              <a:t>Click to edit Master title style</a:t>
            </a:r>
          </a:p>
        </p:txBody>
      </p:sp>
      <p:sp>
        <p:nvSpPr>
          <p:cNvPr id="8" name="Freeform: Shape 7">
            <a:extLst>
              <a:ext uri="{FF2B5EF4-FFF2-40B4-BE49-F238E27FC236}">
                <a16:creationId xmlns:a16="http://schemas.microsoft.com/office/drawing/2014/main" id="{3648B8AB-3038-447E-A760-83F9D9900314}"/>
              </a:ext>
              <a:ext uri="{C183D7F6-B498-43B3-948B-1728B52AA6E4}">
                <adec:decorative xmlns:adec="http://schemas.microsoft.com/office/drawing/2017/decorative" val="1"/>
              </a:ext>
            </a:extLst>
          </p:cNvPr>
          <p:cNvSpPr/>
          <p:nvPr userDrawn="1"/>
        </p:nvSpPr>
        <p:spPr>
          <a:xfrm rot="14907757">
            <a:off x="-619013" y="1524958"/>
            <a:ext cx="4648282" cy="4433301"/>
          </a:xfrm>
          <a:custGeom>
            <a:avLst/>
            <a:gdLst>
              <a:gd name="connsiteX0" fmla="*/ 4465639 w 4648282"/>
              <a:gd name="connsiteY0" fmla="*/ 3013821 h 4433301"/>
              <a:gd name="connsiteX1" fmla="*/ 2324141 w 4648282"/>
              <a:gd name="connsiteY1" fmla="*/ 4433301 h 4433301"/>
              <a:gd name="connsiteX2" fmla="*/ 0 w 4648282"/>
              <a:gd name="connsiteY2" fmla="*/ 2109160 h 4433301"/>
              <a:gd name="connsiteX3" fmla="*/ 1216317 w 4648282"/>
              <a:gd name="connsiteY3" fmla="*/ 65530 h 4433301"/>
              <a:gd name="connsiteX4" fmla="*/ 1352350 w 4648282"/>
              <a:gd name="connsiteY4" fmla="*/ 0 h 4433301"/>
              <a:gd name="connsiteX5" fmla="*/ 4475994 w 4648282"/>
              <a:gd name="connsiteY5" fmla="*/ 1232791 h 4433301"/>
              <a:gd name="connsiteX6" fmla="*/ 4543793 w 4648282"/>
              <a:gd name="connsiteY6" fmla="*/ 1418031 h 4433301"/>
              <a:gd name="connsiteX7" fmla="*/ 4648282 w 4648282"/>
              <a:gd name="connsiteY7" fmla="*/ 2109160 h 4433301"/>
              <a:gd name="connsiteX8" fmla="*/ 4465639 w 4648282"/>
              <a:gd name="connsiteY8" fmla="*/ 3013821 h 4433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48282" h="4433301">
                <a:moveTo>
                  <a:pt x="4465639" y="3013821"/>
                </a:moveTo>
                <a:cubicBezTo>
                  <a:pt x="4112816" y="3847990"/>
                  <a:pt x="3286832" y="4433301"/>
                  <a:pt x="2324141" y="4433301"/>
                </a:cubicBezTo>
                <a:cubicBezTo>
                  <a:pt x="1040553" y="4433301"/>
                  <a:pt x="0" y="3392748"/>
                  <a:pt x="0" y="2109160"/>
                </a:cubicBezTo>
                <a:cubicBezTo>
                  <a:pt x="0" y="1226693"/>
                  <a:pt x="491824" y="459098"/>
                  <a:pt x="1216317" y="65530"/>
                </a:cubicBezTo>
                <a:lnTo>
                  <a:pt x="1352350" y="0"/>
                </a:lnTo>
                <a:lnTo>
                  <a:pt x="4475994" y="1232791"/>
                </a:lnTo>
                <a:lnTo>
                  <a:pt x="4543793" y="1418031"/>
                </a:lnTo>
                <a:cubicBezTo>
                  <a:pt x="4611700" y="1636359"/>
                  <a:pt x="4648282" y="1868487"/>
                  <a:pt x="4648282" y="2109160"/>
                </a:cubicBezTo>
                <a:cubicBezTo>
                  <a:pt x="4648282" y="2430057"/>
                  <a:pt x="4583247" y="2735764"/>
                  <a:pt x="4465639" y="3013821"/>
                </a:cubicBezTo>
                <a:close/>
              </a:path>
            </a:pathLst>
          </a:custGeom>
          <a:gradFill>
            <a:gsLst>
              <a:gs pos="31000">
                <a:schemeClr val="accent6">
                  <a:alpha val="10000"/>
                </a:schemeClr>
              </a:gs>
              <a:gs pos="85000">
                <a:schemeClr val="accent6">
                  <a:lumMod val="60000"/>
                  <a:lumOff val="40000"/>
                  <a:alpha val="21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Footer Placeholder 2">
            <a:extLst>
              <a:ext uri="{FF2B5EF4-FFF2-40B4-BE49-F238E27FC236}">
                <a16:creationId xmlns:a16="http://schemas.microsoft.com/office/drawing/2014/main" id="{BFCF6B08-1984-4F7C-9F6E-A4F47BDBA215}"/>
              </a:ext>
            </a:extLst>
          </p:cNvPr>
          <p:cNvSpPr>
            <a:spLocks noGrp="1"/>
          </p:cNvSpPr>
          <p:nvPr>
            <p:ph type="ftr" sz="quarter" idx="11"/>
          </p:nvPr>
        </p:nvSpPr>
        <p:spPr/>
        <p:txBody>
          <a:bodyPr/>
          <a:lstStyle>
            <a:lvl1pPr>
              <a:defRPr>
                <a:solidFill>
                  <a:schemeClr val="bg1"/>
                </a:solidFill>
              </a:defRPr>
            </a:lvl1pPr>
          </a:lstStyle>
          <a:p>
            <a:r>
              <a:rPr lang="en-US">
                <a:solidFill>
                  <a:schemeClr val="bg1"/>
                </a:solidFill>
              </a:rPr>
              <a:t>Sample Footer Text</a:t>
            </a:r>
          </a:p>
        </p:txBody>
      </p:sp>
      <p:sp>
        <p:nvSpPr>
          <p:cNvPr id="16" name="Picture Placeholder 15">
            <a:extLst>
              <a:ext uri="{FF2B5EF4-FFF2-40B4-BE49-F238E27FC236}">
                <a16:creationId xmlns:a16="http://schemas.microsoft.com/office/drawing/2014/main" id="{F4B1264E-7B5A-4325-840D-E1994D41EFF0}"/>
              </a:ext>
            </a:extLst>
          </p:cNvPr>
          <p:cNvSpPr>
            <a:spLocks noGrp="1"/>
          </p:cNvSpPr>
          <p:nvPr>
            <p:ph type="pic" sz="quarter" idx="13"/>
          </p:nvPr>
        </p:nvSpPr>
        <p:spPr>
          <a:xfrm>
            <a:off x="4608576" y="758952"/>
            <a:ext cx="2962656" cy="2514600"/>
          </a:xfrm>
          <a:solidFill>
            <a:schemeClr val="accent6"/>
          </a:solidFill>
        </p:spPr>
        <p:txBody>
          <a:bodyPr/>
          <a:lstStyle/>
          <a:p>
            <a:r>
              <a:rPr lang="en-US"/>
              <a:t>Click icon to add picture</a:t>
            </a:r>
          </a:p>
        </p:txBody>
      </p:sp>
      <p:sp>
        <p:nvSpPr>
          <p:cNvPr id="17" name="Picture Placeholder 15">
            <a:extLst>
              <a:ext uri="{FF2B5EF4-FFF2-40B4-BE49-F238E27FC236}">
                <a16:creationId xmlns:a16="http://schemas.microsoft.com/office/drawing/2014/main" id="{30B566CA-63FC-43A4-A9E1-7EC3164CB40A}"/>
              </a:ext>
            </a:extLst>
          </p:cNvPr>
          <p:cNvSpPr>
            <a:spLocks noGrp="1"/>
          </p:cNvSpPr>
          <p:nvPr>
            <p:ph type="pic" sz="quarter" idx="14"/>
          </p:nvPr>
        </p:nvSpPr>
        <p:spPr>
          <a:xfrm>
            <a:off x="4608576" y="3593592"/>
            <a:ext cx="2962656" cy="2514600"/>
          </a:xfrm>
          <a:solidFill>
            <a:schemeClr val="accent6"/>
          </a:solidFill>
        </p:spPr>
        <p:txBody>
          <a:bodyPr/>
          <a:lstStyle/>
          <a:p>
            <a:r>
              <a:rPr lang="en-US"/>
              <a:t>Click icon to add picture</a:t>
            </a:r>
          </a:p>
        </p:txBody>
      </p:sp>
      <p:sp>
        <p:nvSpPr>
          <p:cNvPr id="12" name="Content Placeholder 11">
            <a:extLst>
              <a:ext uri="{FF2B5EF4-FFF2-40B4-BE49-F238E27FC236}">
                <a16:creationId xmlns:a16="http://schemas.microsoft.com/office/drawing/2014/main" id="{7DBD15FE-44A7-4CA5-815B-71FF4994DB1C}"/>
              </a:ext>
            </a:extLst>
          </p:cNvPr>
          <p:cNvSpPr>
            <a:spLocks noGrp="1"/>
          </p:cNvSpPr>
          <p:nvPr>
            <p:ph sz="quarter" idx="15" hasCustomPrompt="1"/>
          </p:nvPr>
        </p:nvSpPr>
        <p:spPr>
          <a:xfrm>
            <a:off x="8089901" y="693738"/>
            <a:ext cx="3522980" cy="5446712"/>
          </a:xfrm>
        </p:spPr>
        <p:txBody>
          <a:bodyPr anchor="ctr"/>
          <a:lstStyle>
            <a:lvl1pPr marL="0" indent="0">
              <a:buNone/>
              <a:defRPr sz="1800"/>
            </a:lvl1pPr>
            <a:lvl2pPr>
              <a:buNone/>
              <a:defRPr sz="1800"/>
            </a:lvl2pPr>
            <a:lvl3pPr>
              <a:buNone/>
              <a:defRPr sz="1800"/>
            </a:lvl3pPr>
            <a:lvl4pPr>
              <a:buNone/>
              <a:defRPr sz="1800"/>
            </a:lvl4pPr>
            <a:lvl5pPr>
              <a:buNone/>
              <a:defRPr sz="1800"/>
            </a:lvl5pPr>
          </a:lstStyle>
          <a:p>
            <a:pPr lvl="0"/>
            <a:r>
              <a:rPr lang="en-US"/>
              <a:t>Object</a:t>
            </a:r>
          </a:p>
        </p:txBody>
      </p:sp>
      <p:sp>
        <p:nvSpPr>
          <p:cNvPr id="2" name="Date Placeholder 1">
            <a:extLst>
              <a:ext uri="{FF2B5EF4-FFF2-40B4-BE49-F238E27FC236}">
                <a16:creationId xmlns:a16="http://schemas.microsoft.com/office/drawing/2014/main" id="{B8C9E28E-1389-47AF-B3EB-22571417ACBE}"/>
              </a:ext>
            </a:extLst>
          </p:cNvPr>
          <p:cNvSpPr>
            <a:spLocks noGrp="1"/>
          </p:cNvSpPr>
          <p:nvPr>
            <p:ph type="dt" sz="half" idx="10"/>
          </p:nvPr>
        </p:nvSpPr>
        <p:spPr/>
        <p:txBody>
          <a:bodyPr/>
          <a:lstStyle/>
          <a:p>
            <a:r>
              <a:rPr lang="en-US"/>
              <a:t>Monday, February 1, 20XX</a:t>
            </a:r>
          </a:p>
        </p:txBody>
      </p:sp>
      <p:sp>
        <p:nvSpPr>
          <p:cNvPr id="4" name="Slide Number Placeholder 3">
            <a:extLst>
              <a:ext uri="{FF2B5EF4-FFF2-40B4-BE49-F238E27FC236}">
                <a16:creationId xmlns:a16="http://schemas.microsoft.com/office/drawing/2014/main" id="{7771B3C5-CEC7-427F-931C-1318C421BEF9}"/>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204738056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3_Closin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9C97D6C-07B7-434E-BBAE-19379570CC2E}"/>
              </a:ext>
            </a:extLst>
          </p:cNvPr>
          <p:cNvSpPr>
            <a:spLocks noGrp="1"/>
          </p:cNvSpPr>
          <p:nvPr>
            <p:ph type="title"/>
          </p:nvPr>
        </p:nvSpPr>
        <p:spPr>
          <a:xfrm>
            <a:off x="8643193" y="457201"/>
            <a:ext cx="3091607" cy="1727643"/>
          </a:xfrm>
        </p:spPr>
        <p:txBody>
          <a:bodyPr anchor="b">
            <a:normAutofit/>
          </a:bodyPr>
          <a:lstStyle/>
          <a:p>
            <a:r>
              <a:rPr lang="en-US" sz="2800"/>
              <a:t>Click to edit Master title style</a:t>
            </a:r>
          </a:p>
        </p:txBody>
      </p:sp>
      <p:sp>
        <p:nvSpPr>
          <p:cNvPr id="9" name="Picture Placeholder 8">
            <a:extLst>
              <a:ext uri="{FF2B5EF4-FFF2-40B4-BE49-F238E27FC236}">
                <a16:creationId xmlns:a16="http://schemas.microsoft.com/office/drawing/2014/main" id="{DA2D2C88-FFBE-4F25-871F-68A09C5F530F}"/>
              </a:ext>
            </a:extLst>
          </p:cNvPr>
          <p:cNvSpPr>
            <a:spLocks noGrp="1"/>
          </p:cNvSpPr>
          <p:nvPr>
            <p:ph type="pic" sz="quarter" idx="13"/>
          </p:nvPr>
        </p:nvSpPr>
        <p:spPr>
          <a:xfrm>
            <a:off x="0" y="0"/>
            <a:ext cx="8119872" cy="6409944"/>
          </a:xfrm>
          <a:solidFill>
            <a:schemeClr val="accent6"/>
          </a:solidFill>
        </p:spPr>
        <p:txBody>
          <a:bodyPr anchor="ctr"/>
          <a:lstStyle>
            <a:lvl1pPr algn="ctr">
              <a:defRPr/>
            </a:lvl1pPr>
          </a:lstStyle>
          <a:p>
            <a:r>
              <a:rPr lang="en-US"/>
              <a:t>Click icon to add picture</a:t>
            </a:r>
          </a:p>
        </p:txBody>
      </p:sp>
      <p:sp>
        <p:nvSpPr>
          <p:cNvPr id="3" name="Footer Placeholder 2">
            <a:extLst>
              <a:ext uri="{FF2B5EF4-FFF2-40B4-BE49-F238E27FC236}">
                <a16:creationId xmlns:a16="http://schemas.microsoft.com/office/drawing/2014/main" id="{BFCF6B08-1984-4F7C-9F6E-A4F47BDBA215}"/>
              </a:ext>
            </a:extLst>
          </p:cNvPr>
          <p:cNvSpPr>
            <a:spLocks noGrp="1"/>
          </p:cNvSpPr>
          <p:nvPr>
            <p:ph type="ftr" sz="quarter" idx="11"/>
          </p:nvPr>
        </p:nvSpPr>
        <p:spPr/>
        <p:txBody>
          <a:bodyPr/>
          <a:lstStyle>
            <a:lvl1pPr>
              <a:defRPr>
                <a:solidFill>
                  <a:schemeClr val="bg1"/>
                </a:solidFill>
              </a:defRPr>
            </a:lvl1pPr>
          </a:lstStyle>
          <a:p>
            <a:r>
              <a:rPr lang="en-US">
                <a:solidFill>
                  <a:schemeClr val="bg1"/>
                </a:solidFill>
              </a:rPr>
              <a:t>Sample Footer Text</a:t>
            </a:r>
          </a:p>
        </p:txBody>
      </p:sp>
      <p:sp>
        <p:nvSpPr>
          <p:cNvPr id="8" name="Content Placeholder 7">
            <a:extLst>
              <a:ext uri="{FF2B5EF4-FFF2-40B4-BE49-F238E27FC236}">
                <a16:creationId xmlns:a16="http://schemas.microsoft.com/office/drawing/2014/main" id="{8D0529A2-5928-42C4-B397-6AEE7520D2C9}"/>
              </a:ext>
            </a:extLst>
          </p:cNvPr>
          <p:cNvSpPr>
            <a:spLocks noGrp="1"/>
          </p:cNvSpPr>
          <p:nvPr>
            <p:ph sz="quarter" idx="14" hasCustomPrompt="1"/>
          </p:nvPr>
        </p:nvSpPr>
        <p:spPr>
          <a:xfrm>
            <a:off x="8643938" y="2530475"/>
            <a:ext cx="3023806" cy="3427413"/>
          </a:xfrm>
        </p:spPr>
        <p:txBody>
          <a:bodyPr/>
          <a:lstStyle>
            <a:lvl1pPr>
              <a:buNone/>
              <a:defRPr sz="2000"/>
            </a:lvl1pPr>
            <a:lvl2pPr>
              <a:buNone/>
              <a:defRPr sz="2000"/>
            </a:lvl2pPr>
            <a:lvl3pPr>
              <a:buNone/>
              <a:defRPr sz="2000"/>
            </a:lvl3pPr>
            <a:lvl4pPr>
              <a:buNone/>
              <a:defRPr sz="2000"/>
            </a:lvl4pPr>
            <a:lvl5pPr>
              <a:buNone/>
              <a:defRPr sz="2000"/>
            </a:lvl5pPr>
          </a:lstStyle>
          <a:p>
            <a:pPr lvl="0"/>
            <a:r>
              <a:rPr lang="en-US"/>
              <a:t>Object</a:t>
            </a:r>
          </a:p>
        </p:txBody>
      </p:sp>
      <p:sp>
        <p:nvSpPr>
          <p:cNvPr id="2" name="Date Placeholder 1">
            <a:extLst>
              <a:ext uri="{FF2B5EF4-FFF2-40B4-BE49-F238E27FC236}">
                <a16:creationId xmlns:a16="http://schemas.microsoft.com/office/drawing/2014/main" id="{B8C9E28E-1389-47AF-B3EB-22571417ACBE}"/>
              </a:ext>
            </a:extLst>
          </p:cNvPr>
          <p:cNvSpPr>
            <a:spLocks noGrp="1"/>
          </p:cNvSpPr>
          <p:nvPr>
            <p:ph type="dt" sz="half" idx="10"/>
          </p:nvPr>
        </p:nvSpPr>
        <p:spPr/>
        <p:txBody>
          <a:bodyPr/>
          <a:lstStyle/>
          <a:p>
            <a:r>
              <a:rPr lang="en-US"/>
              <a:t>Monday, February 1, 20XX</a:t>
            </a:r>
          </a:p>
        </p:txBody>
      </p:sp>
      <p:sp>
        <p:nvSpPr>
          <p:cNvPr id="4" name="Slide Number Placeholder 3">
            <a:extLst>
              <a:ext uri="{FF2B5EF4-FFF2-40B4-BE49-F238E27FC236}">
                <a16:creationId xmlns:a16="http://schemas.microsoft.com/office/drawing/2014/main" id="{7771B3C5-CEC7-427F-931C-1318C421BEF9}"/>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2607579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Monday, February 1, 20XX</a:t>
            </a:r>
          </a:p>
        </p:txBody>
      </p:sp>
      <p:sp>
        <p:nvSpPr>
          <p:cNvPr id="5" name="Footer Placeholder 4"/>
          <p:cNvSpPr>
            <a:spLocks noGrp="1"/>
          </p:cNvSpPr>
          <p:nvPr>
            <p:ph type="ftr" sz="quarter" idx="11"/>
          </p:nvPr>
        </p:nvSpPr>
        <p:spPr/>
        <p:txBody>
          <a:bodyPr/>
          <a:lstStyle/>
          <a:p>
            <a:r>
              <a:rPr lang="en-US" b="0"/>
              <a:t>Sample Footer Text</a:t>
            </a:r>
          </a:p>
        </p:txBody>
      </p:sp>
      <p:sp>
        <p:nvSpPr>
          <p:cNvPr id="6" name="Slide Number Placeholder 5"/>
          <p:cNvSpPr>
            <a:spLocks noGrp="1"/>
          </p:cNvSpPr>
          <p:nvPr>
            <p:ph type="sldNum" sz="quarter" idx="12"/>
          </p:nvPr>
        </p:nvSpPr>
        <p:spPr/>
        <p:txBody>
          <a:bodyPr/>
          <a:lstStyle/>
          <a:p>
            <a:fld id="{C01389E6-C847-4AD0-B56D-D205B2EAB1EE}" type="slidenum">
              <a:rPr lang="en-US" smtClean="0"/>
              <a:pPr/>
              <a:t>‹#›</a:t>
            </a:fld>
            <a:endParaRPr lang="en-US"/>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36529589"/>
      </p:ext>
    </p:extLst>
  </p:cSld>
  <p:clrMapOvr>
    <a:masterClrMapping/>
  </p:clrMapOvr>
  <p:hf hdr="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p>
        </p:txBody>
      </p:sp>
      <p:sp>
        <p:nvSpPr>
          <p:cNvPr id="3" name="Content Placeholder 2"/>
          <p:cNvSpPr>
            <a:spLocks noGrp="1"/>
          </p:cNvSpPr>
          <p:nvPr>
            <p:ph sz="half" idx="1"/>
          </p:nvPr>
        </p:nvSpPr>
        <p:spPr>
          <a:xfrm>
            <a:off x="1024127"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r>
              <a:rPr lang="en-US"/>
              <a:t>Monday, February 1, 20XX</a:t>
            </a:r>
          </a:p>
        </p:txBody>
      </p:sp>
      <p:sp>
        <p:nvSpPr>
          <p:cNvPr id="6" name="Footer Placeholder 5"/>
          <p:cNvSpPr>
            <a:spLocks noGrp="1"/>
          </p:cNvSpPr>
          <p:nvPr>
            <p:ph type="ftr" sz="quarter" idx="11"/>
          </p:nvPr>
        </p:nvSpPr>
        <p:spPr/>
        <p:txBody>
          <a:bodyPr/>
          <a:lstStyle/>
          <a:p>
            <a:r>
              <a:rPr lang="en-US" b="0"/>
              <a:t>Sample Footer Text</a:t>
            </a:r>
          </a:p>
        </p:txBody>
      </p:sp>
      <p:sp>
        <p:nvSpPr>
          <p:cNvPr id="7" name="Slide Number Placeholder 6"/>
          <p:cNvSpPr>
            <a:spLocks noGrp="1"/>
          </p:cNvSpPr>
          <p:nvPr>
            <p:ph type="sldNum" sz="quarter" idx="12"/>
          </p:nvPr>
        </p:nvSpPr>
        <p:spPr/>
        <p:txBody>
          <a:bodyPr/>
          <a:lstStyle/>
          <a:p>
            <a:fld id="{C01389E6-C847-4AD0-B56D-D205B2EAB1EE}" type="slidenum">
              <a:rPr lang="en-US" smtClean="0"/>
              <a:pPr/>
              <a:t>‹#›</a:t>
            </a:fld>
            <a:endParaRPr lang="en-US"/>
          </a:p>
        </p:txBody>
      </p:sp>
    </p:spTree>
    <p:extLst>
      <p:ext uri="{BB962C8B-B14F-4D97-AF65-F5344CB8AC3E}">
        <p14:creationId xmlns:p14="http://schemas.microsoft.com/office/powerpoint/2010/main" val="1634645200"/>
      </p:ext>
    </p:extLst>
  </p:cSld>
  <p:clrMapOvr>
    <a:masterClrMapping/>
  </p:clrMapOvr>
  <p:hf hdr="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r>
              <a:rPr lang="en-US"/>
              <a:t>Monday, February 1, 20XX</a:t>
            </a:r>
          </a:p>
        </p:txBody>
      </p:sp>
      <p:sp>
        <p:nvSpPr>
          <p:cNvPr id="8" name="Footer Placeholder 7"/>
          <p:cNvSpPr>
            <a:spLocks noGrp="1"/>
          </p:cNvSpPr>
          <p:nvPr>
            <p:ph type="ftr" sz="quarter" idx="11"/>
          </p:nvPr>
        </p:nvSpPr>
        <p:spPr/>
        <p:txBody>
          <a:bodyPr/>
          <a:lstStyle/>
          <a:p>
            <a:r>
              <a:rPr lang="en-US" b="0"/>
              <a:t>Sample Footer Text</a:t>
            </a:r>
          </a:p>
        </p:txBody>
      </p:sp>
      <p:sp>
        <p:nvSpPr>
          <p:cNvPr id="9" name="Slide Number Placeholder 8"/>
          <p:cNvSpPr>
            <a:spLocks noGrp="1"/>
          </p:cNvSpPr>
          <p:nvPr>
            <p:ph type="sldNum" sz="quarter" idx="12"/>
          </p:nvPr>
        </p:nvSpPr>
        <p:spPr/>
        <p:txBody>
          <a:bodyPr/>
          <a:lstStyle/>
          <a:p>
            <a:fld id="{C01389E6-C847-4AD0-B56D-D205B2EAB1EE}" type="slidenum">
              <a:rPr lang="en-US" smtClean="0"/>
              <a:pPr/>
              <a:t>‹#›</a:t>
            </a:fld>
            <a:endParaRPr lang="en-US"/>
          </a:p>
        </p:txBody>
      </p:sp>
    </p:spTree>
    <p:extLst>
      <p:ext uri="{BB962C8B-B14F-4D97-AF65-F5344CB8AC3E}">
        <p14:creationId xmlns:p14="http://schemas.microsoft.com/office/powerpoint/2010/main" val="1998168343"/>
      </p:ext>
    </p:extLst>
  </p:cSld>
  <p:clrMapOvr>
    <a:masterClrMapping/>
  </p:clrMapOvr>
  <p:hf hdr="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r>
              <a:rPr lang="en-US"/>
              <a:t>Monday, February 1, 20XX</a:t>
            </a:r>
          </a:p>
        </p:txBody>
      </p:sp>
      <p:sp>
        <p:nvSpPr>
          <p:cNvPr id="4" name="Footer Placeholder 3"/>
          <p:cNvSpPr>
            <a:spLocks noGrp="1"/>
          </p:cNvSpPr>
          <p:nvPr>
            <p:ph type="ftr" sz="quarter" idx="11"/>
          </p:nvPr>
        </p:nvSpPr>
        <p:spPr/>
        <p:txBody>
          <a:bodyPr/>
          <a:lstStyle/>
          <a:p>
            <a:r>
              <a:rPr lang="en-US" b="0"/>
              <a:t>Sample Footer Text</a:t>
            </a:r>
          </a:p>
        </p:txBody>
      </p:sp>
      <p:sp>
        <p:nvSpPr>
          <p:cNvPr id="5" name="Slide Number Placeholder 4"/>
          <p:cNvSpPr>
            <a:spLocks noGrp="1"/>
          </p:cNvSpPr>
          <p:nvPr>
            <p:ph type="sldNum" sz="quarter" idx="12"/>
          </p:nvPr>
        </p:nvSpPr>
        <p:spPr/>
        <p:txBody>
          <a:bodyPr/>
          <a:lstStyle/>
          <a:p>
            <a:fld id="{C01389E6-C847-4AD0-B56D-D205B2EAB1EE}" type="slidenum">
              <a:rPr lang="en-US" smtClean="0"/>
              <a:pPr/>
              <a:t>‹#›</a:t>
            </a:fld>
            <a:endParaRPr lang="en-US"/>
          </a:p>
        </p:txBody>
      </p:sp>
    </p:spTree>
    <p:extLst>
      <p:ext uri="{BB962C8B-B14F-4D97-AF65-F5344CB8AC3E}">
        <p14:creationId xmlns:p14="http://schemas.microsoft.com/office/powerpoint/2010/main" val="87869776"/>
      </p:ext>
    </p:extLst>
  </p:cSld>
  <p:clrMapOvr>
    <a:masterClrMapping/>
  </p:clrMapOvr>
  <p:hf hdr="0"/>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Monday, February 1, 20XX</a:t>
            </a:r>
          </a:p>
        </p:txBody>
      </p:sp>
      <p:sp>
        <p:nvSpPr>
          <p:cNvPr id="3" name="Footer Placeholder 2"/>
          <p:cNvSpPr>
            <a:spLocks noGrp="1"/>
          </p:cNvSpPr>
          <p:nvPr>
            <p:ph type="ftr" sz="quarter" idx="11"/>
          </p:nvPr>
        </p:nvSpPr>
        <p:spPr/>
        <p:txBody>
          <a:bodyPr/>
          <a:lstStyle/>
          <a:p>
            <a:r>
              <a:rPr lang="en-US"/>
              <a:t>Sample Footer Text</a:t>
            </a:r>
          </a:p>
        </p:txBody>
      </p:sp>
      <p:sp>
        <p:nvSpPr>
          <p:cNvPr id="4" name="Slide Number Placeholder 3"/>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34570337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Monday, February 1, 20XX</a:t>
            </a:r>
          </a:p>
        </p:txBody>
      </p:sp>
      <p:sp>
        <p:nvSpPr>
          <p:cNvPr id="6" name="Footer Placeholder 5"/>
          <p:cNvSpPr>
            <a:spLocks noGrp="1"/>
          </p:cNvSpPr>
          <p:nvPr>
            <p:ph type="ftr" sz="quarter" idx="11"/>
          </p:nvPr>
        </p:nvSpPr>
        <p:spPr/>
        <p:txBody>
          <a:bodyPr/>
          <a:lstStyle/>
          <a:p>
            <a:r>
              <a:rPr lang="en-US"/>
              <a:t>Sample Footer Text</a:t>
            </a:r>
          </a:p>
        </p:txBody>
      </p:sp>
      <p:sp>
        <p:nvSpPr>
          <p:cNvPr id="7" name="Slide Number Placeholder 6"/>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37851703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Monday, February 1, 20XX</a:t>
            </a:r>
          </a:p>
        </p:txBody>
      </p:sp>
      <p:sp>
        <p:nvSpPr>
          <p:cNvPr id="6" name="Footer Placeholder 5"/>
          <p:cNvSpPr>
            <a:spLocks noGrp="1"/>
          </p:cNvSpPr>
          <p:nvPr>
            <p:ph type="ftr" sz="quarter" idx="11"/>
          </p:nvPr>
        </p:nvSpPr>
        <p:spPr/>
        <p:txBody>
          <a:bodyPr/>
          <a:lstStyle/>
          <a:p>
            <a:r>
              <a:rPr lang="en-US"/>
              <a:t>Sample Footer Text</a:t>
            </a:r>
          </a:p>
        </p:txBody>
      </p:sp>
      <p:sp>
        <p:nvSpPr>
          <p:cNvPr id="7" name="Slide Number Placeholder 6"/>
          <p:cNvSpPr>
            <a:spLocks noGrp="1"/>
          </p:cNvSpPr>
          <p:nvPr>
            <p:ph type="sldNum" sz="quarter" idx="12"/>
          </p:nvPr>
        </p:nvSpPr>
        <p:spPr/>
        <p:txBody>
          <a:bodyPr/>
          <a:lstStyle/>
          <a:p>
            <a:fld id="{C01389E6-C847-4AD0-B56D-D205B2EAB1EE}"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52488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r>
              <a:rPr lang="en-US"/>
              <a:t>Monday, February 1, 20XX</a:t>
            </a:r>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r>
              <a:rPr lang="en-US" b="0"/>
              <a:t>Sample Footer Text</a:t>
            </a:r>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C01389E6-C847-4AD0-B56D-D205B2EAB1EE}" type="slidenum">
              <a:rPr lang="en-US" smtClean="0"/>
              <a:pPr/>
              <a:t>‹#›</a:t>
            </a:fld>
            <a:endParaRPr lang="en-US"/>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57D8B395-2B19-C081-E93C-5A63F447656B}"/>
              </a:ext>
              <a:ext uri="{C183D7F6-B498-43B3-948B-1728B52AA6E4}">
                <adec:decorative xmlns:adec="http://schemas.microsoft.com/office/drawing/2017/decorative" val="1"/>
              </a:ext>
            </a:extLst>
          </p:cNvPr>
          <p:cNvGrpSpPr/>
          <p:nvPr userDrawn="1"/>
        </p:nvGrpSpPr>
        <p:grpSpPr>
          <a:xfrm>
            <a:off x="0" y="6409177"/>
            <a:ext cx="12192000" cy="456774"/>
            <a:chOff x="0" y="6401226"/>
            <a:chExt cx="12192000" cy="456774"/>
          </a:xfrm>
        </p:grpSpPr>
        <p:sp>
          <p:nvSpPr>
            <p:cNvPr id="9" name="Rectangle 8">
              <a:extLst>
                <a:ext uri="{FF2B5EF4-FFF2-40B4-BE49-F238E27FC236}">
                  <a16:creationId xmlns:a16="http://schemas.microsoft.com/office/drawing/2014/main" id="{986F68AD-A2C9-47C6-C61B-4AB08D9EBA9E}"/>
                </a:ext>
              </a:extLst>
            </p:cNvPr>
            <p:cNvSpPr/>
            <p:nvPr/>
          </p:nvSpPr>
          <p:spPr>
            <a:xfrm rot="10800000" flipH="1">
              <a:off x="0" y="6401226"/>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82370DD-AB26-9243-CEC5-6DEE80A3FF2F}"/>
                </a:ext>
              </a:extLst>
            </p:cNvPr>
            <p:cNvSpPr/>
            <p:nvPr/>
          </p:nvSpPr>
          <p:spPr>
            <a:xfrm flipH="1">
              <a:off x="4038602" y="6401228"/>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270147268"/>
      </p:ext>
    </p:extLst>
  </p:cSld>
  <p:clrMap bg1="lt1" tx1="dk1" bg2="lt2" tx2="dk2" accent1="accent1" accent2="accent2" accent3="accent3" accent4="accent4" accent5="accent5" accent6="accent6" hlink="hlink" folHlink="folHlink"/>
  <p:sldLayoutIdLst>
    <p:sldLayoutId id="2147483813" r:id="rId1"/>
    <p:sldLayoutId id="2147483814" r:id="rId2"/>
    <p:sldLayoutId id="2147483815" r:id="rId3"/>
    <p:sldLayoutId id="2147483816" r:id="rId4"/>
    <p:sldLayoutId id="2147483817" r:id="rId5"/>
    <p:sldLayoutId id="2147483818" r:id="rId6"/>
    <p:sldLayoutId id="2147483819" r:id="rId7"/>
    <p:sldLayoutId id="2147483820" r:id="rId8"/>
    <p:sldLayoutId id="2147483821" r:id="rId9"/>
    <p:sldLayoutId id="2147483822" r:id="rId10"/>
    <p:sldLayoutId id="2147483823" r:id="rId11"/>
    <p:sldLayoutId id="2147483824" r:id="rId12"/>
    <p:sldLayoutId id="2147483825" r:id="rId13"/>
    <p:sldLayoutId id="2147483826" r:id="rId14"/>
    <p:sldLayoutId id="2147483827" r:id="rId15"/>
    <p:sldLayoutId id="2147483828" r:id="rId16"/>
    <p:sldLayoutId id="2147483829" r:id="rId17"/>
    <p:sldLayoutId id="2147483830" r:id="rId18"/>
    <p:sldLayoutId id="2147483831" r:id="rId19"/>
    <p:sldLayoutId id="2147483833" r:id="rId20"/>
    <p:sldLayoutId id="2147483834" r:id="rId21"/>
    <p:sldLayoutId id="2147483835" r:id="rId22"/>
  </p:sldLayoutIdLst>
  <p:hf hdr="0"/>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0.xml"/><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13.xml"/><Relationship Id="rId4" Type="http://schemas.openxmlformats.org/officeDocument/2006/relationships/image" Target="../media/image5.jpeg"/></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image" Target="../media/image35.png"/><Relationship Id="rId1" Type="http://schemas.openxmlformats.org/officeDocument/2006/relationships/slideLayout" Target="../slideLayouts/slideLayout20.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 Id="rId9" Type="http://schemas.openxmlformats.org/officeDocument/2006/relationships/image" Target="../media/image42.png"/></Relationships>
</file>

<file path=ppt/slides/_rels/slide2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0.xml"/></Relationships>
</file>

<file path=ppt/slides/_rels/slide2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0.xml"/></Relationships>
</file>

<file path=ppt/slides/_rels/slide27.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jpeg"/><Relationship Id="rId1" Type="http://schemas.openxmlformats.org/officeDocument/2006/relationships/slideLayout" Target="../slideLayouts/slideLayout21.xml"/></Relationships>
</file>

<file path=ppt/slides/_rels/slide28.xml.rels><?xml version="1.0" encoding="UTF-8" standalone="yes"?>
<Relationships xmlns="http://schemas.openxmlformats.org/package/2006/relationships"><Relationship Id="rId3" Type="http://schemas.openxmlformats.org/officeDocument/2006/relationships/hyperlink" Target="https://github.com/htmw/2024S-Dev-Dynasty/wiki"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22.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14.xml"/><Relationship Id="rId6" Type="http://schemas.openxmlformats.org/officeDocument/2006/relationships/image" Target="../media/image9.jpeg"/><Relationship Id="rId5" Type="http://schemas.openxmlformats.org/officeDocument/2006/relationships/image" Target="../media/image8.jpeg"/><Relationship Id="rId4" Type="http://schemas.openxmlformats.org/officeDocument/2006/relationships/image" Target="../media/image7.jpeg"/></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4.xml"/><Relationship Id="rId6" Type="http://schemas.openxmlformats.org/officeDocument/2006/relationships/image" Target="../media/image9.jpeg"/><Relationship Id="rId5" Type="http://schemas.openxmlformats.org/officeDocument/2006/relationships/image" Target="../media/image8.jpeg"/><Relationship Id="rId4" Type="http://schemas.openxmlformats.org/officeDocument/2006/relationships/image" Target="../media/image7.jpeg"/></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xml"/><Relationship Id="rId1" Type="http://schemas.openxmlformats.org/officeDocument/2006/relationships/slideLayout" Target="../slideLayouts/slideLayout15.xml"/><Relationship Id="rId6" Type="http://schemas.openxmlformats.org/officeDocument/2006/relationships/image" Target="../media/image13.jpeg"/><Relationship Id="rId5" Type="http://schemas.openxmlformats.org/officeDocument/2006/relationships/image" Target="../media/image12.jpeg"/><Relationship Id="rId4" Type="http://schemas.openxmlformats.org/officeDocument/2006/relationships/image" Target="../media/image11.jpe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15.xml"/><Relationship Id="rId6" Type="http://schemas.openxmlformats.org/officeDocument/2006/relationships/image" Target="../media/image17.jpeg"/><Relationship Id="rId5" Type="http://schemas.openxmlformats.org/officeDocument/2006/relationships/image" Target="../media/image16.jpeg"/><Relationship Id="rId4" Type="http://schemas.openxmlformats.org/officeDocument/2006/relationships/image" Target="../media/image15.jpeg"/></Relationships>
</file>

<file path=ppt/slides/_rels/slide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B799020-4ABD-4E8C-8F34-FD42A314F70C}"/>
              </a:ext>
            </a:extLst>
          </p:cNvPr>
          <p:cNvSpPr>
            <a:spLocks noGrp="1"/>
          </p:cNvSpPr>
          <p:nvPr>
            <p:ph type="ctrTitle"/>
          </p:nvPr>
        </p:nvSpPr>
        <p:spPr>
          <a:xfrm>
            <a:off x="1156629" y="1028700"/>
            <a:ext cx="10614211" cy="1152712"/>
          </a:xfrm>
        </p:spPr>
        <p:txBody>
          <a:bodyPr/>
          <a:lstStyle/>
          <a:p>
            <a:r>
              <a:rPr lang="en-US" err="1">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rgbClr val="D14A89"/>
                </a:solidFill>
                <a:effectLst>
                  <a:outerShdw blurRad="38100" dist="38100" dir="2700000" algn="tl">
                    <a:srgbClr val="000000">
                      <a:alpha val="43137"/>
                    </a:srgbClr>
                  </a:outerShdw>
                </a:effectLst>
              </a:rPr>
              <a:t>mooD</a:t>
            </a:r>
            <a:r>
              <a:rPr lang="en-US" err="1">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rgbClr val="D2414D"/>
                </a:solidFill>
                <a:effectLst>
                  <a:outerShdw blurRad="38100" dist="38100" dir="2700000" algn="tl">
                    <a:srgbClr val="000000">
                      <a:alpha val="43137"/>
                    </a:srgbClr>
                  </a:outerShdw>
                </a:effectLst>
                <a:latin typeface="+mn-lt"/>
              </a:rPr>
              <a:t>SpHERE</a:t>
            </a:r>
            <a:endParaRPr lang="en-US">
              <a:solidFill>
                <a:srgbClr val="DF3C6F"/>
              </a:solidFill>
              <a:latin typeface="Tw Cen MT"/>
            </a:endParaRPr>
          </a:p>
        </p:txBody>
      </p:sp>
      <p:sp>
        <p:nvSpPr>
          <p:cNvPr id="5" name="Subtitle 4">
            <a:extLst>
              <a:ext uri="{FF2B5EF4-FFF2-40B4-BE49-F238E27FC236}">
                <a16:creationId xmlns:a16="http://schemas.microsoft.com/office/drawing/2014/main" id="{6968B250-ACDF-4D57-BD3E-D18F93E457A1}"/>
              </a:ext>
            </a:extLst>
          </p:cNvPr>
          <p:cNvSpPr>
            <a:spLocks noGrp="1"/>
          </p:cNvSpPr>
          <p:nvPr>
            <p:ph type="subTitle" idx="1"/>
          </p:nvPr>
        </p:nvSpPr>
        <p:spPr/>
        <p:txBody>
          <a:bodyPr>
            <a:normAutofit fontScale="85000" lnSpcReduction="10000"/>
          </a:bodyPr>
          <a:lstStyle/>
          <a:p>
            <a:r>
              <a:rPr lang="en-US" sz="3600" b="1" cap="all" spc="700">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rgbClr val="455C74"/>
                </a:solidFill>
                <a:effectLst>
                  <a:outerShdw blurRad="38100" dist="38100" dir="2700000" algn="tl">
                    <a:srgbClr val="000000">
                      <a:alpha val="43137"/>
                    </a:srgbClr>
                  </a:outerShdw>
                </a:effectLst>
                <a:latin typeface="+mj-lt"/>
                <a:ea typeface="+mj-ea"/>
                <a:cs typeface="+mj-cs"/>
              </a:rPr>
              <a:t>An</a:t>
            </a:r>
            <a:r>
              <a:rPr lang="en-US" sz="3600" b="1" cap="all" spc="700">
                <a:solidFill>
                  <a:srgbClr val="455C74"/>
                </a:solidFill>
                <a:effectLst>
                  <a:outerShdw blurRad="38100" dist="38100" dir="2700000" algn="tl">
                    <a:srgbClr val="000000">
                      <a:alpha val="43137"/>
                    </a:srgbClr>
                  </a:outerShdw>
                </a:effectLst>
                <a:latin typeface="+mj-lt"/>
                <a:ea typeface="+mj-ea"/>
                <a:cs typeface="+mj-cs"/>
              </a:rPr>
              <a:t> </a:t>
            </a:r>
            <a:r>
              <a:rPr lang="en-US" sz="3600" b="1" cap="all" spc="700">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rgbClr val="455C74"/>
                </a:solidFill>
                <a:effectLst>
                  <a:outerShdw blurRad="38100" dist="38100" dir="2700000" algn="tl">
                    <a:srgbClr val="000000">
                      <a:alpha val="43137"/>
                    </a:srgbClr>
                  </a:outerShdw>
                </a:effectLst>
                <a:latin typeface="+mj-lt"/>
                <a:ea typeface="+mj-ea"/>
                <a:cs typeface="+mj-cs"/>
              </a:rPr>
              <a:t>Emotion Based Music Recommender</a:t>
            </a:r>
          </a:p>
        </p:txBody>
      </p:sp>
      <p:pic>
        <p:nvPicPr>
          <p:cNvPr id="8" name="Picture Placeholder 7" descr="A close - up of a record player">
            <a:extLst>
              <a:ext uri="{FF2B5EF4-FFF2-40B4-BE49-F238E27FC236}">
                <a16:creationId xmlns:a16="http://schemas.microsoft.com/office/drawing/2014/main" id="{33532A47-3BF0-4F92-A773-5C134A954CB0}"/>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l="39" r="39"/>
          <a:stretch/>
        </p:blipFill>
        <p:spPr/>
      </p:pic>
    </p:spTree>
    <p:extLst>
      <p:ext uri="{BB962C8B-B14F-4D97-AF65-F5344CB8AC3E}">
        <p14:creationId xmlns:p14="http://schemas.microsoft.com/office/powerpoint/2010/main" val="3005797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0062B6-1DE7-241D-DE48-F0C36E6282ED}"/>
            </a:ext>
          </a:extLst>
        </p:cNvPr>
        <p:cNvGrpSpPr/>
        <p:nvPr/>
      </p:nvGrpSpPr>
      <p:grpSpPr>
        <a:xfrm>
          <a:off x="0" y="0"/>
          <a:ext cx="0" cy="0"/>
          <a:chOff x="0" y="0"/>
          <a:chExt cx="0" cy="0"/>
        </a:xfrm>
      </p:grpSpPr>
      <p:sp>
        <p:nvSpPr>
          <p:cNvPr id="16" name="Footer Placeholder 15">
            <a:extLst>
              <a:ext uri="{FF2B5EF4-FFF2-40B4-BE49-F238E27FC236}">
                <a16:creationId xmlns:a16="http://schemas.microsoft.com/office/drawing/2014/main" id="{D58A3C2A-7928-B52A-7A1F-745A8AF31AB7}"/>
              </a:ext>
            </a:extLst>
          </p:cNvPr>
          <p:cNvSpPr>
            <a:spLocks noGrp="1"/>
          </p:cNvSpPr>
          <p:nvPr>
            <p:ph type="ftr" sz="quarter" idx="11"/>
          </p:nvPr>
        </p:nvSpPr>
        <p:spPr/>
        <p:txBody>
          <a:bodyPr/>
          <a:lstStyle/>
          <a:p>
            <a:r>
              <a:rPr lang="en-US" err="1"/>
              <a:t>MoodSphere</a:t>
            </a:r>
            <a:endParaRPr lang="en-US"/>
          </a:p>
        </p:txBody>
      </p:sp>
      <p:sp>
        <p:nvSpPr>
          <p:cNvPr id="13" name="Date Placeholder 12">
            <a:extLst>
              <a:ext uri="{FF2B5EF4-FFF2-40B4-BE49-F238E27FC236}">
                <a16:creationId xmlns:a16="http://schemas.microsoft.com/office/drawing/2014/main" id="{21612C06-9C88-0215-2767-31B98AB2FC8A}"/>
              </a:ext>
            </a:extLst>
          </p:cNvPr>
          <p:cNvSpPr>
            <a:spLocks noGrp="1"/>
          </p:cNvSpPr>
          <p:nvPr>
            <p:ph type="dt" sz="half" idx="10"/>
          </p:nvPr>
        </p:nvSpPr>
        <p:spPr/>
        <p:txBody>
          <a:bodyPr/>
          <a:lstStyle/>
          <a:p>
            <a:r>
              <a:rPr lang="en-US"/>
              <a:t>Wednesday, February 14, 2024</a:t>
            </a:r>
          </a:p>
        </p:txBody>
      </p:sp>
      <p:sp>
        <p:nvSpPr>
          <p:cNvPr id="14" name="Slide Number Placeholder 13">
            <a:extLst>
              <a:ext uri="{FF2B5EF4-FFF2-40B4-BE49-F238E27FC236}">
                <a16:creationId xmlns:a16="http://schemas.microsoft.com/office/drawing/2014/main" id="{D905786D-AFDF-69D3-0A0E-F86EB8F2711C}"/>
              </a:ext>
            </a:extLst>
          </p:cNvPr>
          <p:cNvSpPr>
            <a:spLocks noGrp="1"/>
          </p:cNvSpPr>
          <p:nvPr>
            <p:ph type="sldNum" sz="quarter" idx="12"/>
          </p:nvPr>
        </p:nvSpPr>
        <p:spPr/>
        <p:txBody>
          <a:bodyPr/>
          <a:lstStyle/>
          <a:p>
            <a:fld id="{39A857F5-96C8-461D-A78C-38E92FE1C522}" type="slidenum">
              <a:rPr lang="en-US" smtClean="0"/>
              <a:pPr/>
              <a:t>10</a:t>
            </a:fld>
            <a:endParaRPr lang="en-US"/>
          </a:p>
        </p:txBody>
      </p:sp>
      <p:sp>
        <p:nvSpPr>
          <p:cNvPr id="15" name="TextBox 14">
            <a:extLst>
              <a:ext uri="{FF2B5EF4-FFF2-40B4-BE49-F238E27FC236}">
                <a16:creationId xmlns:a16="http://schemas.microsoft.com/office/drawing/2014/main" id="{8631AD30-4302-7C7B-0508-FB2E4580A30F}"/>
              </a:ext>
            </a:extLst>
          </p:cNvPr>
          <p:cNvSpPr txBox="1"/>
          <p:nvPr/>
        </p:nvSpPr>
        <p:spPr>
          <a:xfrm>
            <a:off x="457200" y="3718244"/>
            <a:ext cx="3371353" cy="1323439"/>
          </a:xfrm>
          <a:prstGeom prst="rect">
            <a:avLst/>
          </a:prstGeom>
          <a:noFill/>
        </p:spPr>
        <p:txBody>
          <a:bodyPr wrap="square" rtlCol="0">
            <a:spAutoFit/>
          </a:bodyPr>
          <a:lstStyle/>
          <a:p>
            <a:pPr algn="ctr">
              <a:defRPr sz="1862" b="0" i="0" u="none" strike="noStrike" kern="1200" spc="0" baseline="0">
                <a:solidFill>
                  <a:prstClr val="black">
                    <a:lumMod val="65000"/>
                    <a:lumOff val="35000"/>
                  </a:prstClr>
                </a:solidFill>
                <a:latin typeface="+mn-lt"/>
                <a:ea typeface="+mn-ea"/>
                <a:cs typeface="+mn-cs"/>
              </a:defRPr>
            </a:pPr>
            <a:r>
              <a:rPr lang="en-US" sz="2000" b="1">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rgbClr val="FFC000"/>
                </a:solidFill>
                <a:effectLst>
                  <a:outerShdw blurRad="38100" dist="38100" dir="2700000" algn="tl">
                    <a:srgbClr val="000000">
                      <a:alpha val="43137"/>
                    </a:srgbClr>
                  </a:outerShdw>
                </a:effectLst>
                <a:latin typeface="+mj-lt"/>
              </a:rPr>
              <a:t>Mia:</a:t>
            </a:r>
          </a:p>
          <a:p>
            <a:pPr algn="ctr">
              <a:defRPr sz="1862" b="0" i="0" u="none" strike="noStrike" kern="1200" spc="0" baseline="0">
                <a:solidFill>
                  <a:prstClr val="black">
                    <a:lumMod val="65000"/>
                    <a:lumOff val="35000"/>
                  </a:prstClr>
                </a:solidFill>
                <a:latin typeface="+mn-lt"/>
                <a:ea typeface="+mn-ea"/>
                <a:cs typeface="+mn-cs"/>
              </a:defRPr>
            </a:pPr>
            <a:endParaRPr lang="en-US" sz="2000" b="1">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rgbClr val="FFC000"/>
              </a:solidFill>
              <a:effectLst>
                <a:outerShdw blurRad="38100" dist="38100" dir="2700000" algn="tl">
                  <a:srgbClr val="000000">
                    <a:alpha val="43137"/>
                  </a:srgbClr>
                </a:outerShdw>
              </a:effectLst>
              <a:latin typeface="+mj-lt"/>
            </a:endParaRPr>
          </a:p>
          <a:p>
            <a:pPr algn="ctr">
              <a:defRPr sz="1862" b="0" i="0" u="none" strike="noStrike" kern="1200" spc="0" baseline="0">
                <a:solidFill>
                  <a:prstClr val="black">
                    <a:lumMod val="65000"/>
                    <a:lumOff val="35000"/>
                  </a:prstClr>
                </a:solidFill>
                <a:latin typeface="+mn-lt"/>
                <a:ea typeface="+mn-ea"/>
                <a:cs typeface="+mn-cs"/>
              </a:defRPr>
            </a:pPr>
            <a:r>
              <a:rPr lang="en-US" sz="2000" b="1">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rgbClr val="FFC000"/>
                </a:solidFill>
                <a:effectLst>
                  <a:outerShdw blurRad="38100" dist="38100" dir="2700000" algn="tl">
                    <a:srgbClr val="000000">
                      <a:alpha val="43137"/>
                    </a:srgbClr>
                  </a:outerShdw>
                </a:effectLst>
                <a:latin typeface="+mj-lt"/>
              </a:rPr>
              <a:t>The Reflective College Student </a:t>
            </a:r>
          </a:p>
        </p:txBody>
      </p:sp>
      <p:sp>
        <p:nvSpPr>
          <p:cNvPr id="19" name="TextBox 18">
            <a:extLst>
              <a:ext uri="{FF2B5EF4-FFF2-40B4-BE49-F238E27FC236}">
                <a16:creationId xmlns:a16="http://schemas.microsoft.com/office/drawing/2014/main" id="{549FBB46-F4D7-4260-B139-DFEDFC284FF4}"/>
              </a:ext>
            </a:extLst>
          </p:cNvPr>
          <p:cNvSpPr txBox="1"/>
          <p:nvPr/>
        </p:nvSpPr>
        <p:spPr>
          <a:xfrm>
            <a:off x="4412974" y="628153"/>
            <a:ext cx="7402664" cy="1200329"/>
          </a:xfrm>
          <a:prstGeom prst="rect">
            <a:avLst/>
          </a:prstGeom>
          <a:noFill/>
        </p:spPr>
        <p:txBody>
          <a:bodyPr wrap="square" rtlCol="0">
            <a:spAutoFit/>
          </a:bodyPr>
          <a:lstStyle/>
          <a:p>
            <a:r>
              <a:rPr lang="en-US" b="1"/>
              <a:t>Background</a:t>
            </a:r>
            <a:r>
              <a:rPr lang="en-US" b="1" i="1">
                <a:solidFill>
                  <a:srgbClr val="0D0D0D"/>
                </a:solidFill>
                <a:effectLst/>
                <a:latin typeface="Söhne"/>
              </a:rPr>
              <a:t>:</a:t>
            </a:r>
          </a:p>
          <a:p>
            <a:r>
              <a:rPr lang="en-US"/>
              <a:t>Mia is a 20-year-old college student majoring in philosophy. She values moments of introspection and often immerses herself in thoughtful activities like reading and studying.</a:t>
            </a:r>
          </a:p>
        </p:txBody>
      </p:sp>
      <p:sp>
        <p:nvSpPr>
          <p:cNvPr id="20" name="TextBox 19">
            <a:extLst>
              <a:ext uri="{FF2B5EF4-FFF2-40B4-BE49-F238E27FC236}">
                <a16:creationId xmlns:a16="http://schemas.microsoft.com/office/drawing/2014/main" id="{0C8CF520-5330-78C1-7F0A-438C60292D0C}"/>
              </a:ext>
            </a:extLst>
          </p:cNvPr>
          <p:cNvSpPr txBox="1"/>
          <p:nvPr/>
        </p:nvSpPr>
        <p:spPr>
          <a:xfrm>
            <a:off x="4412975" y="2274073"/>
            <a:ext cx="7402664" cy="1200329"/>
          </a:xfrm>
          <a:prstGeom prst="rect">
            <a:avLst/>
          </a:prstGeom>
          <a:noFill/>
        </p:spPr>
        <p:txBody>
          <a:bodyPr wrap="square" lIns="91440" tIns="45720" rIns="91440" bIns="45720" rtlCol="0" anchor="t">
            <a:spAutoFit/>
          </a:bodyPr>
          <a:lstStyle/>
          <a:p>
            <a:r>
              <a:rPr lang="en-US" b="1"/>
              <a:t>Emotional</a:t>
            </a:r>
            <a:r>
              <a:rPr lang="en-US" b="1" i="1">
                <a:solidFill>
                  <a:srgbClr val="0D0D0D"/>
                </a:solidFill>
                <a:effectLst/>
                <a:latin typeface="Söhne"/>
              </a:rPr>
              <a:t> </a:t>
            </a:r>
            <a:r>
              <a:rPr lang="en-US" b="1"/>
              <a:t>Profile</a:t>
            </a:r>
            <a:r>
              <a:rPr lang="en-US" b="1" i="1">
                <a:solidFill>
                  <a:srgbClr val="0D0D0D"/>
                </a:solidFill>
                <a:effectLst/>
                <a:latin typeface="Söhne"/>
              </a:rPr>
              <a:t>:</a:t>
            </a:r>
          </a:p>
          <a:p>
            <a:r>
              <a:rPr lang="en-US"/>
              <a:t>Music is an integral part of Mia's study routine, and she looks for tracks that complement her moods. She prefers music that fosters focus and a calming ambiance.</a:t>
            </a:r>
          </a:p>
        </p:txBody>
      </p:sp>
      <p:sp>
        <p:nvSpPr>
          <p:cNvPr id="21" name="TextBox 20">
            <a:extLst>
              <a:ext uri="{FF2B5EF4-FFF2-40B4-BE49-F238E27FC236}">
                <a16:creationId xmlns:a16="http://schemas.microsoft.com/office/drawing/2014/main" id="{1ACCF0F7-5D1C-2DA2-7C3F-5505EECB042B}"/>
              </a:ext>
            </a:extLst>
          </p:cNvPr>
          <p:cNvSpPr txBox="1"/>
          <p:nvPr/>
        </p:nvSpPr>
        <p:spPr>
          <a:xfrm>
            <a:off x="4412974" y="3839492"/>
            <a:ext cx="7402664" cy="1200329"/>
          </a:xfrm>
          <a:prstGeom prst="rect">
            <a:avLst/>
          </a:prstGeom>
          <a:noFill/>
        </p:spPr>
        <p:txBody>
          <a:bodyPr wrap="square" rtlCol="0">
            <a:spAutoFit/>
          </a:bodyPr>
          <a:lstStyle/>
          <a:p>
            <a:r>
              <a:rPr lang="en-US" b="1"/>
              <a:t>Preferred</a:t>
            </a:r>
            <a:r>
              <a:rPr lang="en-US" b="1" i="1">
                <a:solidFill>
                  <a:srgbClr val="0D0D0D"/>
                </a:solidFill>
                <a:effectLst/>
                <a:latin typeface="Söhne"/>
              </a:rPr>
              <a:t> </a:t>
            </a:r>
            <a:r>
              <a:rPr lang="en-US" b="1"/>
              <a:t>Genres</a:t>
            </a:r>
            <a:r>
              <a:rPr lang="en-US" b="1" i="1">
                <a:solidFill>
                  <a:srgbClr val="0D0D0D"/>
                </a:solidFill>
                <a:effectLst/>
                <a:latin typeface="Söhne"/>
              </a:rPr>
              <a:t>:</a:t>
            </a:r>
            <a:r>
              <a:rPr lang="en-US" b="1" i="0">
                <a:solidFill>
                  <a:srgbClr val="0D0D0D"/>
                </a:solidFill>
                <a:effectLst/>
                <a:latin typeface="Söhne"/>
              </a:rPr>
              <a:t> </a:t>
            </a:r>
          </a:p>
          <a:p>
            <a:r>
              <a:rPr lang="en-US"/>
              <a:t>Indie music for its authenticity, Alternative tunes for a diverse sound, Acoustic tracks for their simplicity, and Chill Electronica for a relaxing background.</a:t>
            </a:r>
          </a:p>
        </p:txBody>
      </p:sp>
      <p:pic>
        <p:nvPicPr>
          <p:cNvPr id="3" name="Picture 2" descr="A person writing on a book">
            <a:extLst>
              <a:ext uri="{FF2B5EF4-FFF2-40B4-BE49-F238E27FC236}">
                <a16:creationId xmlns:a16="http://schemas.microsoft.com/office/drawing/2014/main" id="{9C131F3A-E096-42C7-79E2-FCF28CD0B12A}"/>
              </a:ext>
            </a:extLst>
          </p:cNvPr>
          <p:cNvPicPr>
            <a:picLocks noChangeAspect="1"/>
          </p:cNvPicPr>
          <p:nvPr/>
        </p:nvPicPr>
        <p:blipFill>
          <a:blip r:embed="rId2"/>
          <a:stretch>
            <a:fillRect/>
          </a:stretch>
        </p:blipFill>
        <p:spPr>
          <a:xfrm>
            <a:off x="457200" y="986431"/>
            <a:ext cx="3149131" cy="1828800"/>
          </a:xfrm>
          <a:prstGeom prst="rect">
            <a:avLst/>
          </a:prstGeom>
        </p:spPr>
      </p:pic>
    </p:spTree>
    <p:extLst>
      <p:ext uri="{BB962C8B-B14F-4D97-AF65-F5344CB8AC3E}">
        <p14:creationId xmlns:p14="http://schemas.microsoft.com/office/powerpoint/2010/main" val="12739472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60ABD9-9253-C6A8-2D62-8532CB2E0EAE}"/>
            </a:ext>
          </a:extLst>
        </p:cNvPr>
        <p:cNvGrpSpPr/>
        <p:nvPr/>
      </p:nvGrpSpPr>
      <p:grpSpPr>
        <a:xfrm>
          <a:off x="0" y="0"/>
          <a:ext cx="0" cy="0"/>
          <a:chOff x="0" y="0"/>
          <a:chExt cx="0" cy="0"/>
        </a:xfrm>
      </p:grpSpPr>
      <p:sp>
        <p:nvSpPr>
          <p:cNvPr id="16" name="Footer Placeholder 15">
            <a:extLst>
              <a:ext uri="{FF2B5EF4-FFF2-40B4-BE49-F238E27FC236}">
                <a16:creationId xmlns:a16="http://schemas.microsoft.com/office/drawing/2014/main" id="{C86F2C3E-3D00-3E5E-BC22-D7CD8CF67817}"/>
              </a:ext>
            </a:extLst>
          </p:cNvPr>
          <p:cNvSpPr>
            <a:spLocks noGrp="1"/>
          </p:cNvSpPr>
          <p:nvPr>
            <p:ph type="ftr" sz="quarter" idx="11"/>
          </p:nvPr>
        </p:nvSpPr>
        <p:spPr/>
        <p:txBody>
          <a:bodyPr/>
          <a:lstStyle/>
          <a:p>
            <a:r>
              <a:rPr lang="en-US" err="1"/>
              <a:t>MoodSphere</a:t>
            </a:r>
            <a:endParaRPr lang="en-US"/>
          </a:p>
        </p:txBody>
      </p:sp>
      <p:sp>
        <p:nvSpPr>
          <p:cNvPr id="13" name="Date Placeholder 12">
            <a:extLst>
              <a:ext uri="{FF2B5EF4-FFF2-40B4-BE49-F238E27FC236}">
                <a16:creationId xmlns:a16="http://schemas.microsoft.com/office/drawing/2014/main" id="{7555B339-8227-9184-6F3A-18B7D1584DB6}"/>
              </a:ext>
            </a:extLst>
          </p:cNvPr>
          <p:cNvSpPr>
            <a:spLocks noGrp="1"/>
          </p:cNvSpPr>
          <p:nvPr>
            <p:ph type="dt" sz="half" idx="10"/>
          </p:nvPr>
        </p:nvSpPr>
        <p:spPr/>
        <p:txBody>
          <a:bodyPr/>
          <a:lstStyle/>
          <a:p>
            <a:r>
              <a:rPr lang="en-US"/>
              <a:t>Wednesday, February 14, 2024</a:t>
            </a:r>
          </a:p>
        </p:txBody>
      </p:sp>
      <p:sp>
        <p:nvSpPr>
          <p:cNvPr id="14" name="Slide Number Placeholder 13">
            <a:extLst>
              <a:ext uri="{FF2B5EF4-FFF2-40B4-BE49-F238E27FC236}">
                <a16:creationId xmlns:a16="http://schemas.microsoft.com/office/drawing/2014/main" id="{7DC091FC-47DF-B2B7-CC44-183CB505E3DE}"/>
              </a:ext>
            </a:extLst>
          </p:cNvPr>
          <p:cNvSpPr>
            <a:spLocks noGrp="1"/>
          </p:cNvSpPr>
          <p:nvPr>
            <p:ph type="sldNum" sz="quarter" idx="12"/>
          </p:nvPr>
        </p:nvSpPr>
        <p:spPr/>
        <p:txBody>
          <a:bodyPr/>
          <a:lstStyle/>
          <a:p>
            <a:fld id="{39A857F5-96C8-461D-A78C-38E92FE1C522}" type="slidenum">
              <a:rPr lang="en-US" smtClean="0"/>
              <a:pPr/>
              <a:t>11</a:t>
            </a:fld>
            <a:endParaRPr lang="en-US"/>
          </a:p>
        </p:txBody>
      </p:sp>
      <p:sp>
        <p:nvSpPr>
          <p:cNvPr id="15" name="TextBox 14">
            <a:extLst>
              <a:ext uri="{FF2B5EF4-FFF2-40B4-BE49-F238E27FC236}">
                <a16:creationId xmlns:a16="http://schemas.microsoft.com/office/drawing/2014/main" id="{D7315595-D521-8043-EF70-C5668D9201AC}"/>
              </a:ext>
            </a:extLst>
          </p:cNvPr>
          <p:cNvSpPr txBox="1"/>
          <p:nvPr/>
        </p:nvSpPr>
        <p:spPr>
          <a:xfrm>
            <a:off x="457200" y="3718244"/>
            <a:ext cx="3371353" cy="1015663"/>
          </a:xfrm>
          <a:prstGeom prst="rect">
            <a:avLst/>
          </a:prstGeom>
          <a:noFill/>
        </p:spPr>
        <p:txBody>
          <a:bodyPr wrap="square" rtlCol="0">
            <a:spAutoFit/>
          </a:bodyPr>
          <a:lstStyle/>
          <a:p>
            <a:pPr algn="ctr">
              <a:defRPr sz="1862" b="0" i="0" u="none" strike="noStrike" kern="1200" spc="0" baseline="0">
                <a:solidFill>
                  <a:prstClr val="black">
                    <a:lumMod val="65000"/>
                    <a:lumOff val="35000"/>
                  </a:prstClr>
                </a:solidFill>
                <a:latin typeface="+mn-lt"/>
                <a:ea typeface="+mn-ea"/>
                <a:cs typeface="+mn-cs"/>
              </a:defRPr>
            </a:pPr>
            <a:r>
              <a:rPr lang="en-US" sz="2000" b="1">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rgbClr val="FFC000"/>
                </a:solidFill>
                <a:effectLst>
                  <a:outerShdw blurRad="38100" dist="38100" dir="2700000" algn="tl">
                    <a:srgbClr val="000000">
                      <a:alpha val="43137"/>
                    </a:srgbClr>
                  </a:outerShdw>
                </a:effectLst>
                <a:latin typeface="+mj-lt"/>
              </a:rPr>
              <a:t>Oliver:</a:t>
            </a:r>
          </a:p>
          <a:p>
            <a:pPr algn="ctr">
              <a:defRPr sz="1862" b="0" i="0" u="none" strike="noStrike" kern="1200" spc="0" baseline="0">
                <a:solidFill>
                  <a:prstClr val="black">
                    <a:lumMod val="65000"/>
                    <a:lumOff val="35000"/>
                  </a:prstClr>
                </a:solidFill>
                <a:latin typeface="+mn-lt"/>
                <a:ea typeface="+mn-ea"/>
                <a:cs typeface="+mn-cs"/>
              </a:defRPr>
            </a:pPr>
            <a:endParaRPr lang="en-US" sz="2000" b="1">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rgbClr val="FFC000"/>
              </a:solidFill>
              <a:effectLst>
                <a:outerShdw blurRad="38100" dist="38100" dir="2700000" algn="tl">
                  <a:srgbClr val="000000">
                    <a:alpha val="43137"/>
                  </a:srgbClr>
                </a:outerShdw>
              </a:effectLst>
              <a:latin typeface="+mj-lt"/>
            </a:endParaRPr>
          </a:p>
          <a:p>
            <a:pPr algn="ctr">
              <a:defRPr sz="1862" b="0" i="0" u="none" strike="noStrike" kern="1200" spc="0" baseline="0">
                <a:solidFill>
                  <a:prstClr val="black">
                    <a:lumMod val="65000"/>
                    <a:lumOff val="35000"/>
                  </a:prstClr>
                </a:solidFill>
                <a:latin typeface="+mn-lt"/>
                <a:ea typeface="+mn-ea"/>
                <a:cs typeface="+mn-cs"/>
              </a:defRPr>
            </a:pPr>
            <a:r>
              <a:rPr lang="en-US" sz="2000" b="1">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rgbClr val="FFC000"/>
                </a:solidFill>
                <a:effectLst>
                  <a:outerShdw blurRad="38100" dist="38100" dir="2700000" algn="tl">
                    <a:srgbClr val="000000">
                      <a:alpha val="43137"/>
                    </a:srgbClr>
                  </a:outerShdw>
                </a:effectLst>
                <a:latin typeface="+mj-lt"/>
              </a:rPr>
              <a:t>The Busy Professional </a:t>
            </a:r>
          </a:p>
        </p:txBody>
      </p:sp>
      <p:sp>
        <p:nvSpPr>
          <p:cNvPr id="19" name="TextBox 18">
            <a:extLst>
              <a:ext uri="{FF2B5EF4-FFF2-40B4-BE49-F238E27FC236}">
                <a16:creationId xmlns:a16="http://schemas.microsoft.com/office/drawing/2014/main" id="{D5724164-10B5-369C-1159-A6CDED7D5A4D}"/>
              </a:ext>
            </a:extLst>
          </p:cNvPr>
          <p:cNvSpPr txBox="1"/>
          <p:nvPr/>
        </p:nvSpPr>
        <p:spPr>
          <a:xfrm>
            <a:off x="4412974" y="628153"/>
            <a:ext cx="7402664" cy="1200329"/>
          </a:xfrm>
          <a:prstGeom prst="rect">
            <a:avLst/>
          </a:prstGeom>
          <a:noFill/>
        </p:spPr>
        <p:txBody>
          <a:bodyPr wrap="square" rtlCol="0">
            <a:spAutoFit/>
          </a:bodyPr>
          <a:lstStyle/>
          <a:p>
            <a:r>
              <a:rPr lang="en-US" b="1"/>
              <a:t>Background</a:t>
            </a:r>
            <a:r>
              <a:rPr lang="en-US" b="1" i="1">
                <a:solidFill>
                  <a:srgbClr val="0D0D0D"/>
                </a:solidFill>
                <a:effectLst/>
                <a:latin typeface="Söhne"/>
              </a:rPr>
              <a:t>:</a:t>
            </a:r>
          </a:p>
          <a:p>
            <a:r>
              <a:rPr lang="en-US"/>
              <a:t>Oliver is a 35-year-old artisan who spends his days crafting unique handmade items. His work requires precision and creativity, and he often seeks inspiration through various artistic outlets.</a:t>
            </a:r>
          </a:p>
        </p:txBody>
      </p:sp>
      <p:sp>
        <p:nvSpPr>
          <p:cNvPr id="20" name="TextBox 19">
            <a:extLst>
              <a:ext uri="{FF2B5EF4-FFF2-40B4-BE49-F238E27FC236}">
                <a16:creationId xmlns:a16="http://schemas.microsoft.com/office/drawing/2014/main" id="{940A4E66-6AEA-6587-E30E-411C64BB95C8}"/>
              </a:ext>
            </a:extLst>
          </p:cNvPr>
          <p:cNvSpPr txBox="1"/>
          <p:nvPr/>
        </p:nvSpPr>
        <p:spPr>
          <a:xfrm>
            <a:off x="4412975" y="2274073"/>
            <a:ext cx="7402664" cy="1200329"/>
          </a:xfrm>
          <a:prstGeom prst="rect">
            <a:avLst/>
          </a:prstGeom>
          <a:noFill/>
        </p:spPr>
        <p:txBody>
          <a:bodyPr wrap="square" rtlCol="0">
            <a:spAutoFit/>
          </a:bodyPr>
          <a:lstStyle/>
          <a:p>
            <a:r>
              <a:rPr lang="en-US" b="1"/>
              <a:t>Emotional</a:t>
            </a:r>
            <a:r>
              <a:rPr lang="en-US" b="1" i="1">
                <a:solidFill>
                  <a:srgbClr val="0D0D0D"/>
                </a:solidFill>
                <a:effectLst/>
                <a:latin typeface="Söhne"/>
              </a:rPr>
              <a:t> </a:t>
            </a:r>
            <a:r>
              <a:rPr lang="en-US" b="1"/>
              <a:t>Profile</a:t>
            </a:r>
            <a:r>
              <a:rPr lang="en-US" b="1" i="1">
                <a:solidFill>
                  <a:srgbClr val="0D0D0D"/>
                </a:solidFill>
                <a:effectLst/>
                <a:latin typeface="Söhne"/>
              </a:rPr>
              <a:t>:</a:t>
            </a:r>
          </a:p>
          <a:p>
            <a:r>
              <a:rPr lang="en-US"/>
              <a:t>Oliver values music that fuels his creative process. He looks for tracks with eclectic and innovative sounds that inspire his artistic imagination and enhance his focus.</a:t>
            </a:r>
          </a:p>
        </p:txBody>
      </p:sp>
      <p:sp>
        <p:nvSpPr>
          <p:cNvPr id="21" name="TextBox 20">
            <a:extLst>
              <a:ext uri="{FF2B5EF4-FFF2-40B4-BE49-F238E27FC236}">
                <a16:creationId xmlns:a16="http://schemas.microsoft.com/office/drawing/2014/main" id="{5DCD7789-AF20-2C37-9046-21EFBA6C90F1}"/>
              </a:ext>
            </a:extLst>
          </p:cNvPr>
          <p:cNvSpPr txBox="1"/>
          <p:nvPr/>
        </p:nvSpPr>
        <p:spPr>
          <a:xfrm>
            <a:off x="4412974" y="3718244"/>
            <a:ext cx="7402664" cy="923330"/>
          </a:xfrm>
          <a:prstGeom prst="rect">
            <a:avLst/>
          </a:prstGeom>
          <a:noFill/>
        </p:spPr>
        <p:txBody>
          <a:bodyPr wrap="square" lIns="91440" tIns="45720" rIns="91440" bIns="45720" rtlCol="0" anchor="t">
            <a:spAutoFit/>
          </a:bodyPr>
          <a:lstStyle/>
          <a:p>
            <a:r>
              <a:rPr lang="en-US" b="1"/>
              <a:t>Preferred</a:t>
            </a:r>
            <a:r>
              <a:rPr lang="en-US" b="1" i="1">
                <a:solidFill>
                  <a:srgbClr val="0D0D0D"/>
                </a:solidFill>
                <a:effectLst/>
                <a:latin typeface="Söhne"/>
              </a:rPr>
              <a:t> </a:t>
            </a:r>
            <a:r>
              <a:rPr lang="en-US" b="1"/>
              <a:t>Genres</a:t>
            </a:r>
            <a:r>
              <a:rPr lang="en-US" b="1" i="1">
                <a:solidFill>
                  <a:srgbClr val="0D0D0D"/>
                </a:solidFill>
                <a:effectLst/>
                <a:latin typeface="Söhne"/>
              </a:rPr>
              <a:t>:</a:t>
            </a:r>
            <a:r>
              <a:rPr lang="en-US" b="1">
                <a:solidFill>
                  <a:srgbClr val="0D0D0D"/>
                </a:solidFill>
                <a:latin typeface="Söhne"/>
              </a:rPr>
              <a:t> </a:t>
            </a:r>
            <a:endParaRPr lang="en-US" b="1" i="0">
              <a:solidFill>
                <a:srgbClr val="0D0D0D"/>
              </a:solidFill>
              <a:effectLst/>
              <a:latin typeface="Söhne"/>
            </a:endParaRPr>
          </a:p>
          <a:p>
            <a:r>
              <a:rPr lang="en-US"/>
              <a:t>Ambient Electronic for its atmospheric sounds, Indie Experimental for its creative diversity, Classical for its timeless inspiration.</a:t>
            </a:r>
          </a:p>
        </p:txBody>
      </p:sp>
      <p:pic>
        <p:nvPicPr>
          <p:cNvPr id="3" name="Picture 2" descr="A person drawing on a book&#10;&#10;Description automatically generated">
            <a:extLst>
              <a:ext uri="{FF2B5EF4-FFF2-40B4-BE49-F238E27FC236}">
                <a16:creationId xmlns:a16="http://schemas.microsoft.com/office/drawing/2014/main" id="{4C882196-0D72-8C2C-2B2C-5FF4EEA5A487}"/>
              </a:ext>
            </a:extLst>
          </p:cNvPr>
          <p:cNvPicPr>
            <a:picLocks noChangeAspect="1"/>
          </p:cNvPicPr>
          <p:nvPr/>
        </p:nvPicPr>
        <p:blipFill>
          <a:blip r:embed="rId2"/>
          <a:stretch>
            <a:fillRect/>
          </a:stretch>
        </p:blipFill>
        <p:spPr>
          <a:xfrm>
            <a:off x="457200" y="1045437"/>
            <a:ext cx="3139308" cy="1828800"/>
          </a:xfrm>
          <a:prstGeom prst="rect">
            <a:avLst/>
          </a:prstGeom>
        </p:spPr>
      </p:pic>
    </p:spTree>
    <p:extLst>
      <p:ext uri="{BB962C8B-B14F-4D97-AF65-F5344CB8AC3E}">
        <p14:creationId xmlns:p14="http://schemas.microsoft.com/office/powerpoint/2010/main" val="6810014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A1B077-7490-0C72-0AFE-8A70960C805A}"/>
            </a:ext>
          </a:extLst>
        </p:cNvPr>
        <p:cNvGrpSpPr/>
        <p:nvPr/>
      </p:nvGrpSpPr>
      <p:grpSpPr>
        <a:xfrm>
          <a:off x="0" y="0"/>
          <a:ext cx="0" cy="0"/>
          <a:chOff x="0" y="0"/>
          <a:chExt cx="0" cy="0"/>
        </a:xfrm>
      </p:grpSpPr>
      <p:sp>
        <p:nvSpPr>
          <p:cNvPr id="9" name="Title 8">
            <a:extLst>
              <a:ext uri="{FF2B5EF4-FFF2-40B4-BE49-F238E27FC236}">
                <a16:creationId xmlns:a16="http://schemas.microsoft.com/office/drawing/2014/main" id="{6CF183E3-D8FE-6355-CD7F-40D0DD3DF2A4}"/>
              </a:ext>
            </a:extLst>
          </p:cNvPr>
          <p:cNvSpPr>
            <a:spLocks noGrp="1"/>
          </p:cNvSpPr>
          <p:nvPr>
            <p:ph type="ctrTitle"/>
          </p:nvPr>
        </p:nvSpPr>
        <p:spPr/>
        <p:txBody>
          <a:bodyPr>
            <a:normAutofit/>
          </a:bodyPr>
          <a:lstStyle/>
          <a:p>
            <a:r>
              <a:rPr lang="en-US">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rgbClr val="F15E63"/>
                </a:solidFill>
                <a:effectLst>
                  <a:outerShdw blurRad="38100" dist="38100" dir="2700000" algn="tl">
                    <a:srgbClr val="000000">
                      <a:alpha val="43137"/>
                    </a:srgbClr>
                  </a:outerShdw>
                </a:effectLst>
              </a:rPr>
              <a:t>Market Analysis</a:t>
            </a:r>
          </a:p>
        </p:txBody>
      </p:sp>
      <p:sp>
        <p:nvSpPr>
          <p:cNvPr id="7" name="Footer Placeholder 6">
            <a:extLst>
              <a:ext uri="{FF2B5EF4-FFF2-40B4-BE49-F238E27FC236}">
                <a16:creationId xmlns:a16="http://schemas.microsoft.com/office/drawing/2014/main" id="{F4BA0A18-D9EB-D585-7179-92941F38E14A}"/>
              </a:ext>
            </a:extLst>
          </p:cNvPr>
          <p:cNvSpPr>
            <a:spLocks noGrp="1"/>
          </p:cNvSpPr>
          <p:nvPr>
            <p:ph type="ftr" sz="quarter" idx="11"/>
          </p:nvPr>
        </p:nvSpPr>
        <p:spPr/>
        <p:txBody>
          <a:bodyPr/>
          <a:lstStyle/>
          <a:p>
            <a:endParaRPr lang="en-US"/>
          </a:p>
        </p:txBody>
      </p:sp>
      <p:pic>
        <p:nvPicPr>
          <p:cNvPr id="14" name="Picture Placeholder 13" descr="A picture containing a dj deck with levers">
            <a:extLst>
              <a:ext uri="{FF2B5EF4-FFF2-40B4-BE49-F238E27FC236}">
                <a16:creationId xmlns:a16="http://schemas.microsoft.com/office/drawing/2014/main" id="{0FAD9E7D-6252-A752-F9E6-C47A16468D12}"/>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t="43" b="43"/>
          <a:stretch/>
        </p:blipFill>
        <p:spPr/>
      </p:pic>
      <p:pic>
        <p:nvPicPr>
          <p:cNvPr id="16" name="Picture Placeholder 15" descr="Close-up of a DJ Deck">
            <a:extLst>
              <a:ext uri="{FF2B5EF4-FFF2-40B4-BE49-F238E27FC236}">
                <a16:creationId xmlns:a16="http://schemas.microsoft.com/office/drawing/2014/main" id="{8341A488-6D28-0C81-CF2A-75F2DEE64A51}"/>
              </a:ext>
            </a:extLst>
          </p:cNvPr>
          <p:cNvPicPr>
            <a:picLocks noGrp="1" noChangeAspect="1"/>
          </p:cNvPicPr>
          <p:nvPr>
            <p:ph type="pic" sz="quarter" idx="14"/>
          </p:nvPr>
        </p:nvPicPr>
        <p:blipFill rotWithShape="1">
          <a:blip r:embed="rId3" cstate="screen">
            <a:extLst>
              <a:ext uri="{28A0092B-C50C-407E-A947-70E740481C1C}">
                <a14:useLocalDpi xmlns:a14="http://schemas.microsoft.com/office/drawing/2010/main" val="0"/>
              </a:ext>
            </a:extLst>
          </a:blip>
          <a:srcRect t="43" b="43"/>
          <a:stretch/>
        </p:blipFill>
        <p:spPr/>
      </p:pic>
      <p:sp>
        <p:nvSpPr>
          <p:cNvPr id="6" name="Date Placeholder 5">
            <a:extLst>
              <a:ext uri="{FF2B5EF4-FFF2-40B4-BE49-F238E27FC236}">
                <a16:creationId xmlns:a16="http://schemas.microsoft.com/office/drawing/2014/main" id="{84D94465-9E0A-D067-943D-8B410F733309}"/>
              </a:ext>
            </a:extLst>
          </p:cNvPr>
          <p:cNvSpPr>
            <a:spLocks noGrp="1"/>
          </p:cNvSpPr>
          <p:nvPr>
            <p:ph type="dt" sz="half" idx="10"/>
          </p:nvPr>
        </p:nvSpPr>
        <p:spPr/>
        <p:txBody>
          <a:bodyPr/>
          <a:lstStyle/>
          <a:p>
            <a:r>
              <a:rPr lang="en-US"/>
              <a:t>Wednesday, February 14, 2024</a:t>
            </a:r>
          </a:p>
        </p:txBody>
      </p:sp>
      <p:sp>
        <p:nvSpPr>
          <p:cNvPr id="8" name="Slide Number Placeholder 7">
            <a:extLst>
              <a:ext uri="{FF2B5EF4-FFF2-40B4-BE49-F238E27FC236}">
                <a16:creationId xmlns:a16="http://schemas.microsoft.com/office/drawing/2014/main" id="{AA819902-8A19-C887-25E3-87BA45623B15}"/>
              </a:ext>
            </a:extLst>
          </p:cNvPr>
          <p:cNvSpPr>
            <a:spLocks noGrp="1"/>
          </p:cNvSpPr>
          <p:nvPr>
            <p:ph type="sldNum" sz="quarter" idx="12"/>
          </p:nvPr>
        </p:nvSpPr>
        <p:spPr/>
        <p:txBody>
          <a:bodyPr/>
          <a:lstStyle/>
          <a:p>
            <a:fld id="{C01389E6-C847-4AD0-B56D-D205B2EAB1EE}" type="slidenum">
              <a:rPr lang="en-US" smtClean="0"/>
              <a:t>12</a:t>
            </a:fld>
            <a:endParaRPr lang="en-US"/>
          </a:p>
        </p:txBody>
      </p:sp>
    </p:spTree>
    <p:extLst>
      <p:ext uri="{BB962C8B-B14F-4D97-AF65-F5344CB8AC3E}">
        <p14:creationId xmlns:p14="http://schemas.microsoft.com/office/powerpoint/2010/main" val="25734178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C4FAA6-B4EA-ADA1-ECBA-8A8578176958}"/>
            </a:ext>
          </a:extLst>
        </p:cNvPr>
        <p:cNvGrpSpPr/>
        <p:nvPr/>
      </p:nvGrpSpPr>
      <p:grpSpPr>
        <a:xfrm>
          <a:off x="0" y="0"/>
          <a:ext cx="0" cy="0"/>
          <a:chOff x="0" y="0"/>
          <a:chExt cx="0" cy="0"/>
        </a:xfrm>
      </p:grpSpPr>
      <p:sp>
        <p:nvSpPr>
          <p:cNvPr id="3" name="Date Placeholder 2">
            <a:extLst>
              <a:ext uri="{FF2B5EF4-FFF2-40B4-BE49-F238E27FC236}">
                <a16:creationId xmlns:a16="http://schemas.microsoft.com/office/drawing/2014/main" id="{BC2F6ECF-C24F-D0E1-ABCC-F687871AFC9F}"/>
              </a:ext>
            </a:extLst>
          </p:cNvPr>
          <p:cNvSpPr>
            <a:spLocks noGrp="1"/>
          </p:cNvSpPr>
          <p:nvPr>
            <p:ph type="dt" sz="half" idx="10"/>
          </p:nvPr>
        </p:nvSpPr>
        <p:spPr/>
        <p:txBody>
          <a:bodyPr/>
          <a:lstStyle/>
          <a:p>
            <a:r>
              <a:rPr lang="en-US"/>
              <a:t>Wednesday, February 14, 2024</a:t>
            </a:r>
          </a:p>
        </p:txBody>
      </p:sp>
      <p:sp>
        <p:nvSpPr>
          <p:cNvPr id="8" name="Footer Placeholder 7">
            <a:extLst>
              <a:ext uri="{FF2B5EF4-FFF2-40B4-BE49-F238E27FC236}">
                <a16:creationId xmlns:a16="http://schemas.microsoft.com/office/drawing/2014/main" id="{9C48F482-3562-F4D7-9E55-87897F532881}"/>
              </a:ext>
            </a:extLst>
          </p:cNvPr>
          <p:cNvSpPr>
            <a:spLocks noGrp="1"/>
          </p:cNvSpPr>
          <p:nvPr>
            <p:ph type="ftr" sz="quarter" idx="11"/>
          </p:nvPr>
        </p:nvSpPr>
        <p:spPr/>
        <p:txBody>
          <a:bodyPr/>
          <a:lstStyle/>
          <a:p>
            <a:r>
              <a:rPr lang="en-US" err="1"/>
              <a:t>MoodSphere</a:t>
            </a:r>
            <a:endParaRPr lang="en-US"/>
          </a:p>
        </p:txBody>
      </p:sp>
      <p:sp>
        <p:nvSpPr>
          <p:cNvPr id="5" name="Slide Number Placeholder 4">
            <a:extLst>
              <a:ext uri="{FF2B5EF4-FFF2-40B4-BE49-F238E27FC236}">
                <a16:creationId xmlns:a16="http://schemas.microsoft.com/office/drawing/2014/main" id="{DFA572A3-E4B0-B18F-F226-D57E565E8EEC}"/>
              </a:ext>
            </a:extLst>
          </p:cNvPr>
          <p:cNvSpPr>
            <a:spLocks noGrp="1"/>
          </p:cNvSpPr>
          <p:nvPr>
            <p:ph type="sldNum" sz="quarter" idx="12"/>
          </p:nvPr>
        </p:nvSpPr>
        <p:spPr/>
        <p:txBody>
          <a:bodyPr/>
          <a:lstStyle/>
          <a:p>
            <a:fld id="{C01389E6-C847-4AD0-B56D-D205B2EAB1EE}" type="slidenum">
              <a:rPr lang="en-US" smtClean="0"/>
              <a:pPr/>
              <a:t>13</a:t>
            </a:fld>
            <a:endParaRPr lang="en-US"/>
          </a:p>
        </p:txBody>
      </p:sp>
      <p:sp>
        <p:nvSpPr>
          <p:cNvPr id="6" name="TextBox 5">
            <a:extLst>
              <a:ext uri="{FF2B5EF4-FFF2-40B4-BE49-F238E27FC236}">
                <a16:creationId xmlns:a16="http://schemas.microsoft.com/office/drawing/2014/main" id="{39C19D68-1B17-B387-3410-38DEC8A0014D}"/>
              </a:ext>
            </a:extLst>
          </p:cNvPr>
          <p:cNvSpPr txBox="1"/>
          <p:nvPr/>
        </p:nvSpPr>
        <p:spPr>
          <a:xfrm>
            <a:off x="1024129" y="702526"/>
            <a:ext cx="9904066" cy="8956298"/>
          </a:xfrm>
          <a:prstGeom prst="rect">
            <a:avLst/>
          </a:prstGeom>
          <a:noFill/>
        </p:spPr>
        <p:txBody>
          <a:bodyPr wrap="square" rtlCol="0">
            <a:spAutoFit/>
          </a:bodyPr>
          <a:lstStyle/>
          <a:p>
            <a:pPr algn="l"/>
            <a:r>
              <a:rPr lang="en-US" b="1" i="0">
                <a:solidFill>
                  <a:srgbClr val="0D0D0D"/>
                </a:solidFill>
                <a:effectLst/>
              </a:rPr>
              <a:t>Market Overview:</a:t>
            </a:r>
          </a:p>
          <a:p>
            <a:pPr marL="285750" indent="-285750" algn="l">
              <a:buFont typeface="Arial" panose="020B0604020202020204" pitchFamily="34" charset="0"/>
              <a:buChar char="•"/>
            </a:pPr>
            <a:r>
              <a:rPr lang="en-US" i="0">
                <a:solidFill>
                  <a:srgbClr val="0D0D0D"/>
                </a:solidFill>
                <a:effectLst/>
              </a:rPr>
              <a:t>Increasing demand for personalized content experiences.</a:t>
            </a:r>
          </a:p>
          <a:p>
            <a:pPr marL="285750" indent="-285750" algn="l">
              <a:buFont typeface="Arial" panose="020B0604020202020204" pitchFamily="34" charset="0"/>
              <a:buChar char="•"/>
            </a:pPr>
            <a:r>
              <a:rPr lang="en-US" i="0" err="1">
                <a:solidFill>
                  <a:srgbClr val="0D0D0D"/>
                </a:solidFill>
                <a:effectLst/>
              </a:rPr>
              <a:t>MoodSphere</a:t>
            </a:r>
            <a:r>
              <a:rPr lang="en-US" i="0">
                <a:solidFill>
                  <a:srgbClr val="0D0D0D"/>
                </a:solidFill>
                <a:effectLst/>
              </a:rPr>
              <a:t> offers a unique focus on emotional intelligence, standing out in a competitive music streaming market.</a:t>
            </a:r>
          </a:p>
          <a:p>
            <a:pPr algn="l">
              <a:buFont typeface="Arial" panose="020B0604020202020204" pitchFamily="34" charset="0"/>
              <a:buChar char="•"/>
            </a:pPr>
            <a:endParaRPr lang="en-US">
              <a:solidFill>
                <a:srgbClr val="0D0D0D"/>
              </a:solidFill>
            </a:endParaRPr>
          </a:p>
          <a:p>
            <a:pPr algn="l">
              <a:buFont typeface="Arial" panose="020B0604020202020204" pitchFamily="34" charset="0"/>
              <a:buChar char="•"/>
            </a:pPr>
            <a:endParaRPr lang="en-US">
              <a:solidFill>
                <a:srgbClr val="0D0D0D"/>
              </a:solidFill>
            </a:endParaRPr>
          </a:p>
          <a:p>
            <a:pPr algn="l"/>
            <a:r>
              <a:rPr lang="en-US" b="1" i="0">
                <a:solidFill>
                  <a:srgbClr val="000000"/>
                </a:solidFill>
                <a:effectLst/>
              </a:rPr>
              <a:t>Target Audience:</a:t>
            </a:r>
          </a:p>
          <a:p>
            <a:pPr marL="285750" indent="-285750" algn="l">
              <a:buFont typeface="Arial" panose="020B0604020202020204" pitchFamily="34" charset="0"/>
              <a:buChar char="•"/>
            </a:pPr>
            <a:r>
              <a:rPr lang="en-US" i="0">
                <a:solidFill>
                  <a:srgbClr val="000000"/>
                </a:solidFill>
                <a:effectLst/>
              </a:rPr>
              <a:t>Appeals to a wide range of demographics including professionals, fitness enthusiasts, and students.</a:t>
            </a:r>
          </a:p>
          <a:p>
            <a:pPr marL="285750" indent="-285750" algn="l">
              <a:buFont typeface="Arial" panose="020B0604020202020204" pitchFamily="34" charset="0"/>
              <a:buChar char="•"/>
            </a:pPr>
            <a:r>
              <a:rPr lang="en-US" i="0">
                <a:solidFill>
                  <a:srgbClr val="000000"/>
                </a:solidFill>
                <a:effectLst/>
              </a:rPr>
              <a:t>Designed for a global audience, transcending cultural and demographic limits.</a:t>
            </a:r>
          </a:p>
          <a:p>
            <a:pPr algn="l"/>
            <a:endParaRPr lang="en-US" i="0">
              <a:solidFill>
                <a:srgbClr val="000000"/>
              </a:solidFill>
              <a:effectLst/>
            </a:endParaRPr>
          </a:p>
          <a:p>
            <a:pPr algn="l"/>
            <a:endParaRPr lang="en-US" i="0">
              <a:solidFill>
                <a:srgbClr val="000000"/>
              </a:solidFill>
              <a:effectLst/>
            </a:endParaRPr>
          </a:p>
          <a:p>
            <a:pPr algn="l"/>
            <a:r>
              <a:rPr lang="en-US" b="1" i="0">
                <a:solidFill>
                  <a:srgbClr val="000000"/>
                </a:solidFill>
                <a:effectLst/>
              </a:rPr>
              <a:t>Unique Selling Propositions (USPs):</a:t>
            </a:r>
          </a:p>
          <a:p>
            <a:pPr marL="285750" indent="-285750" algn="l">
              <a:buFont typeface="Arial" panose="020B0604020202020204" pitchFamily="34" charset="0"/>
              <a:buChar char="•"/>
            </a:pPr>
            <a:r>
              <a:rPr lang="en-US" i="0">
                <a:solidFill>
                  <a:srgbClr val="000000"/>
                </a:solidFill>
                <a:effectLst/>
              </a:rPr>
              <a:t>Utilizes facial recognition and advanced algorithms for emotionally intelligent music recommendations.</a:t>
            </a:r>
          </a:p>
          <a:p>
            <a:pPr marL="285750" indent="-285750" algn="l">
              <a:buFont typeface="Arial" panose="020B0604020202020204" pitchFamily="34" charset="0"/>
              <a:buChar char="•"/>
            </a:pPr>
            <a:r>
              <a:rPr lang="en-US" i="0">
                <a:solidFill>
                  <a:srgbClr val="000000"/>
                </a:solidFill>
                <a:effectLst/>
              </a:rPr>
              <a:t>Dynamically adjusts music recommendations based on real-time emotional changes.</a:t>
            </a:r>
          </a:p>
          <a:p>
            <a:pPr marL="285750" indent="-285750" algn="l">
              <a:buFont typeface="Arial" panose="020B0604020202020204" pitchFamily="34" charset="0"/>
              <a:buChar char="•"/>
            </a:pPr>
            <a:r>
              <a:rPr lang="en-US" i="0">
                <a:solidFill>
                  <a:srgbClr val="000000"/>
                </a:solidFill>
                <a:effectLst/>
              </a:rPr>
              <a:t>Prioritizes privacy with secure handling of facial data and customizable data sharing options.</a:t>
            </a:r>
          </a:p>
          <a:p>
            <a:pPr algn="l"/>
            <a:br>
              <a:rPr lang="en-US" i="0">
                <a:solidFill>
                  <a:srgbClr val="000000"/>
                </a:solidFill>
                <a:effectLst/>
              </a:rPr>
            </a:br>
            <a:endParaRPr lang="en-US" i="0">
              <a:solidFill>
                <a:srgbClr val="000000"/>
              </a:solidFill>
              <a:effectLst/>
            </a:endParaRPr>
          </a:p>
          <a:p>
            <a:pPr algn="l">
              <a:buFont typeface="Arial" panose="020B0604020202020204" pitchFamily="34" charset="0"/>
              <a:buChar char="•"/>
            </a:pPr>
            <a:endParaRPr lang="en-US" i="0">
              <a:solidFill>
                <a:srgbClr val="0D0D0D"/>
              </a:solidFill>
              <a:effectLst/>
            </a:endParaRPr>
          </a:p>
          <a:p>
            <a:pPr algn="l">
              <a:buFont typeface="Arial" panose="020B0604020202020204" pitchFamily="34" charset="0"/>
              <a:buChar char="•"/>
            </a:pPr>
            <a:endParaRPr lang="en-US">
              <a:solidFill>
                <a:srgbClr val="0D0D0D"/>
              </a:solidFill>
            </a:endParaRPr>
          </a:p>
          <a:p>
            <a:pPr algn="l">
              <a:buFont typeface="Arial" panose="020B0604020202020204" pitchFamily="34" charset="0"/>
              <a:buChar char="•"/>
            </a:pPr>
            <a:endParaRPr lang="en-US" i="0">
              <a:solidFill>
                <a:srgbClr val="0D0D0D"/>
              </a:solidFill>
              <a:effectLst/>
            </a:endParaRPr>
          </a:p>
          <a:p>
            <a:pPr algn="l">
              <a:buFont typeface="Arial" panose="020B0604020202020204" pitchFamily="34" charset="0"/>
              <a:buChar char="•"/>
            </a:pPr>
            <a:endParaRPr lang="en-US">
              <a:solidFill>
                <a:srgbClr val="0D0D0D"/>
              </a:solidFill>
            </a:endParaRPr>
          </a:p>
          <a:p>
            <a:pPr algn="l">
              <a:buFont typeface="Arial" panose="020B0604020202020204" pitchFamily="34" charset="0"/>
              <a:buChar char="•"/>
            </a:pPr>
            <a:endParaRPr lang="en-US" i="0">
              <a:solidFill>
                <a:srgbClr val="0D0D0D"/>
              </a:solidFill>
              <a:effectLst/>
            </a:endParaRPr>
          </a:p>
          <a:p>
            <a:pPr algn="l">
              <a:buFont typeface="Arial" panose="020B0604020202020204" pitchFamily="34" charset="0"/>
              <a:buChar char="•"/>
            </a:pPr>
            <a:endParaRPr lang="en-US">
              <a:solidFill>
                <a:srgbClr val="0D0D0D"/>
              </a:solidFill>
            </a:endParaRPr>
          </a:p>
          <a:p>
            <a:pPr algn="l">
              <a:buFont typeface="Arial" panose="020B0604020202020204" pitchFamily="34" charset="0"/>
              <a:buChar char="•"/>
            </a:pPr>
            <a:endParaRPr lang="en-US" i="0">
              <a:solidFill>
                <a:srgbClr val="0D0D0D"/>
              </a:solidFill>
              <a:effectLst/>
            </a:endParaRPr>
          </a:p>
          <a:p>
            <a:pPr algn="l">
              <a:buFont typeface="Arial" panose="020B0604020202020204" pitchFamily="34" charset="0"/>
              <a:buChar char="•"/>
            </a:pPr>
            <a:endParaRPr lang="en-US">
              <a:solidFill>
                <a:srgbClr val="0D0D0D"/>
              </a:solidFill>
            </a:endParaRPr>
          </a:p>
          <a:p>
            <a:pPr algn="l">
              <a:buFont typeface="Arial" panose="020B0604020202020204" pitchFamily="34" charset="0"/>
              <a:buChar char="•"/>
            </a:pPr>
            <a:endParaRPr lang="en-US" i="0">
              <a:solidFill>
                <a:srgbClr val="0D0D0D"/>
              </a:solidFill>
              <a:effectLst/>
            </a:endParaRPr>
          </a:p>
          <a:p>
            <a:pPr algn="l">
              <a:buFont typeface="Arial" panose="020B0604020202020204" pitchFamily="34" charset="0"/>
              <a:buChar char="•"/>
            </a:pPr>
            <a:endParaRPr lang="en-US">
              <a:solidFill>
                <a:srgbClr val="0D0D0D"/>
              </a:solidFill>
            </a:endParaRPr>
          </a:p>
          <a:p>
            <a:pPr algn="l">
              <a:buFont typeface="Arial" panose="020B0604020202020204" pitchFamily="34" charset="0"/>
              <a:buChar char="•"/>
            </a:pPr>
            <a:endParaRPr lang="en-US" i="0">
              <a:solidFill>
                <a:srgbClr val="0D0D0D"/>
              </a:solidFill>
              <a:effectLst/>
            </a:endParaRPr>
          </a:p>
          <a:p>
            <a:pPr algn="l">
              <a:buFont typeface="Arial" panose="020B0604020202020204" pitchFamily="34" charset="0"/>
              <a:buChar char="•"/>
            </a:pPr>
            <a:endParaRPr lang="en-US">
              <a:solidFill>
                <a:srgbClr val="0D0D0D"/>
              </a:solidFill>
            </a:endParaRPr>
          </a:p>
          <a:p>
            <a:pPr algn="l">
              <a:buFont typeface="Arial" panose="020B0604020202020204" pitchFamily="34" charset="0"/>
              <a:buChar char="•"/>
            </a:pPr>
            <a:endParaRPr lang="en-US" i="0">
              <a:solidFill>
                <a:srgbClr val="0D0D0D"/>
              </a:solidFill>
              <a:effectLst/>
            </a:endParaRPr>
          </a:p>
          <a:p>
            <a:pPr algn="l">
              <a:buFont typeface="Arial" panose="020B0604020202020204" pitchFamily="34" charset="0"/>
              <a:buChar char="•"/>
            </a:pPr>
            <a:endParaRPr lang="en-US" i="0">
              <a:solidFill>
                <a:srgbClr val="0D0D0D"/>
              </a:solidFill>
              <a:effectLst/>
            </a:endParaRPr>
          </a:p>
          <a:p>
            <a:endParaRPr lang="en-US"/>
          </a:p>
        </p:txBody>
      </p:sp>
    </p:spTree>
    <p:extLst>
      <p:ext uri="{BB962C8B-B14F-4D97-AF65-F5344CB8AC3E}">
        <p14:creationId xmlns:p14="http://schemas.microsoft.com/office/powerpoint/2010/main" val="28047598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727B81-0B8B-4365-8134-80651A12C730}"/>
              </a:ext>
            </a:extLst>
          </p:cNvPr>
          <p:cNvSpPr>
            <a:spLocks noGrp="1"/>
          </p:cNvSpPr>
          <p:nvPr>
            <p:ph type="title"/>
          </p:nvPr>
        </p:nvSpPr>
        <p:spPr/>
        <p:txBody>
          <a:bodyPr>
            <a:normAutofit fontScale="90000"/>
          </a:bodyPr>
          <a:lstStyle/>
          <a:p>
            <a:r>
              <a:rPr lang="en-US">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rgbClr val="E32141"/>
                </a:solidFill>
                <a:effectLst>
                  <a:outerShdw blurRad="38100" dist="38100" dir="2700000" algn="tl">
                    <a:srgbClr val="000000">
                      <a:alpha val="43137"/>
                    </a:srgbClr>
                  </a:outerShdw>
                </a:effectLst>
              </a:rPr>
              <a:t>Market Share &amp; DISTRIBUTION</a:t>
            </a:r>
            <a:br>
              <a:rPr lang="en-US">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rgbClr val="E32141"/>
                </a:solidFill>
                <a:effectLst>
                  <a:outerShdw blurRad="38100" dist="38100" dir="2700000" algn="tl">
                    <a:srgbClr val="000000">
                      <a:alpha val="43137"/>
                    </a:srgbClr>
                  </a:outerShdw>
                </a:effectLst>
              </a:rPr>
            </a:br>
            <a:endParaRPr lang="en-US">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rgbClr val="E32141"/>
              </a:solidFill>
              <a:effectLst>
                <a:outerShdw blurRad="38100" dist="38100" dir="2700000" algn="tl">
                  <a:srgbClr val="000000">
                    <a:alpha val="43137"/>
                  </a:srgbClr>
                </a:outerShdw>
              </a:effectLst>
            </a:endParaRPr>
          </a:p>
        </p:txBody>
      </p:sp>
      <p:sp>
        <p:nvSpPr>
          <p:cNvPr id="3" name="Footer Placeholder 2">
            <a:extLst>
              <a:ext uri="{FF2B5EF4-FFF2-40B4-BE49-F238E27FC236}">
                <a16:creationId xmlns:a16="http://schemas.microsoft.com/office/drawing/2014/main" id="{2C67144F-BC65-415D-8EA3-197F1BA0D1CF}"/>
              </a:ext>
            </a:extLst>
          </p:cNvPr>
          <p:cNvSpPr>
            <a:spLocks noGrp="1"/>
          </p:cNvSpPr>
          <p:nvPr>
            <p:ph type="ftr" sz="quarter" idx="11"/>
          </p:nvPr>
        </p:nvSpPr>
        <p:spPr/>
        <p:txBody>
          <a:bodyPr/>
          <a:lstStyle/>
          <a:p>
            <a:r>
              <a:rPr lang="en-US" err="1"/>
              <a:t>MoodSphere</a:t>
            </a:r>
            <a:endParaRPr lang="en-US"/>
          </a:p>
        </p:txBody>
      </p:sp>
      <p:sp>
        <p:nvSpPr>
          <p:cNvPr id="5" name="Date Placeholder 4">
            <a:extLst>
              <a:ext uri="{FF2B5EF4-FFF2-40B4-BE49-F238E27FC236}">
                <a16:creationId xmlns:a16="http://schemas.microsoft.com/office/drawing/2014/main" id="{822B97E7-EFA7-4FCE-85AE-3715915092B9}"/>
              </a:ext>
            </a:extLst>
          </p:cNvPr>
          <p:cNvSpPr>
            <a:spLocks noGrp="1"/>
          </p:cNvSpPr>
          <p:nvPr>
            <p:ph type="dt" sz="half" idx="10"/>
          </p:nvPr>
        </p:nvSpPr>
        <p:spPr/>
        <p:txBody>
          <a:bodyPr/>
          <a:lstStyle/>
          <a:p>
            <a:r>
              <a:rPr lang="en-US"/>
              <a:t>Wednesday, February 14, 2024</a:t>
            </a:r>
          </a:p>
        </p:txBody>
      </p:sp>
      <p:sp>
        <p:nvSpPr>
          <p:cNvPr id="6" name="Slide Number Placeholder 5">
            <a:extLst>
              <a:ext uri="{FF2B5EF4-FFF2-40B4-BE49-F238E27FC236}">
                <a16:creationId xmlns:a16="http://schemas.microsoft.com/office/drawing/2014/main" id="{1BFDF3FA-E37C-4F01-AB1A-E1179A1A74A2}"/>
              </a:ext>
            </a:extLst>
          </p:cNvPr>
          <p:cNvSpPr>
            <a:spLocks noGrp="1"/>
          </p:cNvSpPr>
          <p:nvPr>
            <p:ph type="sldNum" sz="quarter" idx="12"/>
          </p:nvPr>
        </p:nvSpPr>
        <p:spPr/>
        <p:txBody>
          <a:bodyPr/>
          <a:lstStyle/>
          <a:p>
            <a:fld id="{C01389E6-C847-4AD0-B56D-D205B2EAB1EE}" type="slidenum">
              <a:rPr lang="en-US" smtClean="0"/>
              <a:pPr/>
              <a:t>14</a:t>
            </a:fld>
            <a:endParaRPr lang="en-US"/>
          </a:p>
        </p:txBody>
      </p:sp>
      <p:pic>
        <p:nvPicPr>
          <p:cNvPr id="4" name="Picture 2" descr="Output image">
            <a:extLst>
              <a:ext uri="{FF2B5EF4-FFF2-40B4-BE49-F238E27FC236}">
                <a16:creationId xmlns:a16="http://schemas.microsoft.com/office/drawing/2014/main" id="{8EB41E0A-702B-66FA-9785-276E30AF83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2629476"/>
            <a:ext cx="4829629" cy="359476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Output image">
            <a:extLst>
              <a:ext uri="{FF2B5EF4-FFF2-40B4-BE49-F238E27FC236}">
                <a16:creationId xmlns:a16="http://schemas.microsoft.com/office/drawing/2014/main" id="{B2DB602C-B321-B20D-3D92-19C3E305A8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72016" y="2612813"/>
            <a:ext cx="4935711" cy="36280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33276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70AD29-A994-803E-C9FA-4D53E48622B8}"/>
            </a:ext>
          </a:extLst>
        </p:cNvPr>
        <p:cNvGrpSpPr/>
        <p:nvPr/>
      </p:nvGrpSpPr>
      <p:grpSpPr>
        <a:xfrm>
          <a:off x="0" y="0"/>
          <a:ext cx="0" cy="0"/>
          <a:chOff x="0" y="0"/>
          <a:chExt cx="0" cy="0"/>
        </a:xfrm>
      </p:grpSpPr>
      <p:sp>
        <p:nvSpPr>
          <p:cNvPr id="9" name="Title 8">
            <a:extLst>
              <a:ext uri="{FF2B5EF4-FFF2-40B4-BE49-F238E27FC236}">
                <a16:creationId xmlns:a16="http://schemas.microsoft.com/office/drawing/2014/main" id="{1D79BEDD-1572-BE50-C4A7-F360812F3220}"/>
              </a:ext>
            </a:extLst>
          </p:cNvPr>
          <p:cNvSpPr>
            <a:spLocks noGrp="1"/>
          </p:cNvSpPr>
          <p:nvPr>
            <p:ph type="ctrTitle"/>
          </p:nvPr>
        </p:nvSpPr>
        <p:spPr/>
        <p:txBody>
          <a:bodyPr>
            <a:normAutofit/>
          </a:bodyPr>
          <a:lstStyle/>
          <a:p>
            <a:r>
              <a:rPr lang="en-US">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rgbClr val="F15E63"/>
                </a:solidFill>
                <a:effectLst>
                  <a:outerShdw blurRad="38100" dist="38100" dir="2700000" algn="tl">
                    <a:srgbClr val="000000">
                      <a:alpha val="43137"/>
                    </a:srgbClr>
                  </a:outerShdw>
                </a:effectLst>
              </a:rPr>
              <a:t>Market Challenges</a:t>
            </a:r>
          </a:p>
        </p:txBody>
      </p:sp>
      <p:sp>
        <p:nvSpPr>
          <p:cNvPr id="7" name="Footer Placeholder 6">
            <a:extLst>
              <a:ext uri="{FF2B5EF4-FFF2-40B4-BE49-F238E27FC236}">
                <a16:creationId xmlns:a16="http://schemas.microsoft.com/office/drawing/2014/main" id="{E9C36625-F26A-29A6-8085-0B65B0AACDDF}"/>
              </a:ext>
            </a:extLst>
          </p:cNvPr>
          <p:cNvSpPr>
            <a:spLocks noGrp="1"/>
          </p:cNvSpPr>
          <p:nvPr>
            <p:ph type="ftr" sz="quarter" idx="11"/>
          </p:nvPr>
        </p:nvSpPr>
        <p:spPr/>
        <p:txBody>
          <a:bodyPr/>
          <a:lstStyle/>
          <a:p>
            <a:r>
              <a:rPr lang="en-US" err="1"/>
              <a:t>MoodSphere</a:t>
            </a:r>
            <a:endParaRPr lang="en-US"/>
          </a:p>
        </p:txBody>
      </p:sp>
      <p:pic>
        <p:nvPicPr>
          <p:cNvPr id="14" name="Picture Placeholder 13" descr="A picture containing a dj deck with levers">
            <a:extLst>
              <a:ext uri="{FF2B5EF4-FFF2-40B4-BE49-F238E27FC236}">
                <a16:creationId xmlns:a16="http://schemas.microsoft.com/office/drawing/2014/main" id="{FD9F912B-090A-B774-5BAA-E251D29DB5B9}"/>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t="43" b="43"/>
          <a:stretch/>
        </p:blipFill>
        <p:spPr/>
      </p:pic>
      <p:pic>
        <p:nvPicPr>
          <p:cNvPr id="16" name="Picture Placeholder 15" descr="Close-up of a DJ Deck">
            <a:extLst>
              <a:ext uri="{FF2B5EF4-FFF2-40B4-BE49-F238E27FC236}">
                <a16:creationId xmlns:a16="http://schemas.microsoft.com/office/drawing/2014/main" id="{2EBD00B0-0812-4ED1-0676-F8CF8846FC09}"/>
              </a:ext>
            </a:extLst>
          </p:cNvPr>
          <p:cNvPicPr>
            <a:picLocks noGrp="1" noChangeAspect="1"/>
          </p:cNvPicPr>
          <p:nvPr>
            <p:ph type="pic" sz="quarter" idx="14"/>
          </p:nvPr>
        </p:nvPicPr>
        <p:blipFill rotWithShape="1">
          <a:blip r:embed="rId3" cstate="screen">
            <a:extLst>
              <a:ext uri="{28A0092B-C50C-407E-A947-70E740481C1C}">
                <a14:useLocalDpi xmlns:a14="http://schemas.microsoft.com/office/drawing/2010/main" val="0"/>
              </a:ext>
            </a:extLst>
          </a:blip>
          <a:srcRect t="43" b="43"/>
          <a:stretch/>
        </p:blipFill>
        <p:spPr/>
      </p:pic>
      <p:sp>
        <p:nvSpPr>
          <p:cNvPr id="6" name="Date Placeholder 5">
            <a:extLst>
              <a:ext uri="{FF2B5EF4-FFF2-40B4-BE49-F238E27FC236}">
                <a16:creationId xmlns:a16="http://schemas.microsoft.com/office/drawing/2014/main" id="{C3E69448-09BD-FFA0-25A0-7A94EE4761E7}"/>
              </a:ext>
            </a:extLst>
          </p:cNvPr>
          <p:cNvSpPr>
            <a:spLocks noGrp="1"/>
          </p:cNvSpPr>
          <p:nvPr>
            <p:ph type="dt" sz="half" idx="10"/>
          </p:nvPr>
        </p:nvSpPr>
        <p:spPr/>
        <p:txBody>
          <a:bodyPr/>
          <a:lstStyle/>
          <a:p>
            <a:r>
              <a:rPr lang="en-US"/>
              <a:t>Wednesday, February 14, 2024</a:t>
            </a:r>
          </a:p>
        </p:txBody>
      </p:sp>
      <p:sp>
        <p:nvSpPr>
          <p:cNvPr id="8" name="Slide Number Placeholder 7">
            <a:extLst>
              <a:ext uri="{FF2B5EF4-FFF2-40B4-BE49-F238E27FC236}">
                <a16:creationId xmlns:a16="http://schemas.microsoft.com/office/drawing/2014/main" id="{DF7E7C33-329D-2DE7-B67B-CA8FFA98F95C}"/>
              </a:ext>
            </a:extLst>
          </p:cNvPr>
          <p:cNvSpPr>
            <a:spLocks noGrp="1"/>
          </p:cNvSpPr>
          <p:nvPr>
            <p:ph type="sldNum" sz="quarter" idx="12"/>
          </p:nvPr>
        </p:nvSpPr>
        <p:spPr/>
        <p:txBody>
          <a:bodyPr/>
          <a:lstStyle/>
          <a:p>
            <a:fld id="{C01389E6-C847-4AD0-B56D-D205B2EAB1EE}" type="slidenum">
              <a:rPr lang="en-US" smtClean="0"/>
              <a:t>15</a:t>
            </a:fld>
            <a:endParaRPr lang="en-US"/>
          </a:p>
        </p:txBody>
      </p:sp>
    </p:spTree>
    <p:extLst>
      <p:ext uri="{BB962C8B-B14F-4D97-AF65-F5344CB8AC3E}">
        <p14:creationId xmlns:p14="http://schemas.microsoft.com/office/powerpoint/2010/main" val="9076770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10C4C9-74FA-BACF-3D85-305B4E1A7B10}"/>
            </a:ext>
          </a:extLst>
        </p:cNvPr>
        <p:cNvGrpSpPr/>
        <p:nvPr/>
      </p:nvGrpSpPr>
      <p:grpSpPr>
        <a:xfrm>
          <a:off x="0" y="0"/>
          <a:ext cx="0" cy="0"/>
          <a:chOff x="0" y="0"/>
          <a:chExt cx="0" cy="0"/>
        </a:xfrm>
      </p:grpSpPr>
      <p:sp>
        <p:nvSpPr>
          <p:cNvPr id="3" name="Date Placeholder 2">
            <a:extLst>
              <a:ext uri="{FF2B5EF4-FFF2-40B4-BE49-F238E27FC236}">
                <a16:creationId xmlns:a16="http://schemas.microsoft.com/office/drawing/2014/main" id="{4FD8F5AD-A64A-D80A-2EB1-F7916B1AEEF3}"/>
              </a:ext>
            </a:extLst>
          </p:cNvPr>
          <p:cNvSpPr>
            <a:spLocks noGrp="1"/>
          </p:cNvSpPr>
          <p:nvPr>
            <p:ph type="dt" sz="half" idx="10"/>
          </p:nvPr>
        </p:nvSpPr>
        <p:spPr/>
        <p:txBody>
          <a:bodyPr/>
          <a:lstStyle/>
          <a:p>
            <a:r>
              <a:rPr lang="en-US"/>
              <a:t>Wednesday, February 14, 2024</a:t>
            </a:r>
          </a:p>
        </p:txBody>
      </p:sp>
      <p:sp>
        <p:nvSpPr>
          <p:cNvPr id="8" name="Footer Placeholder 7">
            <a:extLst>
              <a:ext uri="{FF2B5EF4-FFF2-40B4-BE49-F238E27FC236}">
                <a16:creationId xmlns:a16="http://schemas.microsoft.com/office/drawing/2014/main" id="{550D6938-106F-FA35-D09D-238049050EA7}"/>
              </a:ext>
            </a:extLst>
          </p:cNvPr>
          <p:cNvSpPr>
            <a:spLocks noGrp="1"/>
          </p:cNvSpPr>
          <p:nvPr>
            <p:ph type="ftr" sz="quarter" idx="11"/>
          </p:nvPr>
        </p:nvSpPr>
        <p:spPr/>
        <p:txBody>
          <a:bodyPr/>
          <a:lstStyle/>
          <a:p>
            <a:r>
              <a:rPr lang="en-US" err="1"/>
              <a:t>MoodSphere</a:t>
            </a:r>
            <a:endParaRPr lang="en-US"/>
          </a:p>
        </p:txBody>
      </p:sp>
      <p:sp>
        <p:nvSpPr>
          <p:cNvPr id="5" name="Slide Number Placeholder 4">
            <a:extLst>
              <a:ext uri="{FF2B5EF4-FFF2-40B4-BE49-F238E27FC236}">
                <a16:creationId xmlns:a16="http://schemas.microsoft.com/office/drawing/2014/main" id="{D20DFD7B-C14B-4AF5-1CB2-55C95F6D8D16}"/>
              </a:ext>
            </a:extLst>
          </p:cNvPr>
          <p:cNvSpPr>
            <a:spLocks noGrp="1"/>
          </p:cNvSpPr>
          <p:nvPr>
            <p:ph type="sldNum" sz="quarter" idx="12"/>
          </p:nvPr>
        </p:nvSpPr>
        <p:spPr/>
        <p:txBody>
          <a:bodyPr/>
          <a:lstStyle/>
          <a:p>
            <a:fld id="{C01389E6-C847-4AD0-B56D-D205B2EAB1EE}" type="slidenum">
              <a:rPr lang="en-US" smtClean="0"/>
              <a:pPr/>
              <a:t>16</a:t>
            </a:fld>
            <a:endParaRPr lang="en-US"/>
          </a:p>
        </p:txBody>
      </p:sp>
      <p:sp>
        <p:nvSpPr>
          <p:cNvPr id="4" name="TextBox 3">
            <a:extLst>
              <a:ext uri="{FF2B5EF4-FFF2-40B4-BE49-F238E27FC236}">
                <a16:creationId xmlns:a16="http://schemas.microsoft.com/office/drawing/2014/main" id="{D991BE86-EB6E-6A03-30F3-38E03D877139}"/>
              </a:ext>
            </a:extLst>
          </p:cNvPr>
          <p:cNvSpPr txBox="1"/>
          <p:nvPr/>
        </p:nvSpPr>
        <p:spPr>
          <a:xfrm>
            <a:off x="1024129" y="368870"/>
            <a:ext cx="10483930" cy="5632311"/>
          </a:xfrm>
          <a:prstGeom prst="rect">
            <a:avLst/>
          </a:prstGeom>
          <a:noFill/>
        </p:spPr>
        <p:txBody>
          <a:bodyPr wrap="square">
            <a:spAutoFit/>
          </a:bodyPr>
          <a:lstStyle/>
          <a:p>
            <a:r>
              <a:rPr lang="en-US" b="1"/>
              <a:t>User Adoption Concerns: </a:t>
            </a:r>
          </a:p>
          <a:p>
            <a:r>
              <a:rPr lang="en-US"/>
              <a:t>Potential hesitations around facial recognition for emotional analysis highlight the need for clear, reassuring communication regarding privacy safeguards and consent-based engagement.</a:t>
            </a:r>
          </a:p>
          <a:p>
            <a:endParaRPr lang="en-US"/>
          </a:p>
          <a:p>
            <a:r>
              <a:rPr lang="en-US" b="1"/>
              <a:t>Navigating Established Rivals: </a:t>
            </a:r>
          </a:p>
          <a:p>
            <a:r>
              <a:rPr lang="en-US"/>
              <a:t>Transitioning users from entrenched platforms to </a:t>
            </a:r>
            <a:r>
              <a:rPr lang="en-US" err="1"/>
              <a:t>MoodSphere</a:t>
            </a:r>
            <a:r>
              <a:rPr lang="en-US"/>
              <a:t> demands strategic marketing initiatives that clearly articulate its distinctive advantages and emotional intelligence capabilities.</a:t>
            </a:r>
          </a:p>
          <a:p>
            <a:endParaRPr lang="en-US"/>
          </a:p>
          <a:p>
            <a:endParaRPr lang="en-US"/>
          </a:p>
          <a:p>
            <a:endParaRPr lang="en-US"/>
          </a:p>
          <a:p>
            <a:r>
              <a:rPr lang="en-US" sz="1800" b="1"/>
              <a:t>Market Approaches:</a:t>
            </a:r>
          </a:p>
          <a:p>
            <a:endParaRPr lang="en-US" sz="1800" b="1"/>
          </a:p>
          <a:p>
            <a:r>
              <a:rPr lang="en-US" sz="1800" b="1"/>
              <a:t>Targeted Social Media Initiatives: </a:t>
            </a:r>
          </a:p>
          <a:p>
            <a:r>
              <a:rPr lang="en-US" sz="1800"/>
              <a:t>Utilize social media channels for brand visibility, sharing compelling user experiences, and interacting with the community. Employ precise ad targeting to engage with niche markets and demographics.</a:t>
            </a:r>
          </a:p>
          <a:p>
            <a:endParaRPr lang="en-US"/>
          </a:p>
          <a:p>
            <a:r>
              <a:rPr lang="en-US" b="1"/>
              <a:t>Introductory Offers and Incentives: </a:t>
            </a:r>
          </a:p>
          <a:p>
            <a:r>
              <a:rPr lang="en-US"/>
              <a:t>Implement introductory experiences or time-sensitive incentives to invite new users to discover the application's unique value proposition, cultivating initial trust and long-term engagement.</a:t>
            </a:r>
          </a:p>
          <a:p>
            <a:endParaRPr lang="en-US"/>
          </a:p>
        </p:txBody>
      </p:sp>
    </p:spTree>
    <p:extLst>
      <p:ext uri="{BB962C8B-B14F-4D97-AF65-F5344CB8AC3E}">
        <p14:creationId xmlns:p14="http://schemas.microsoft.com/office/powerpoint/2010/main" val="34662611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176FB9-F569-ABA0-DAD8-E6A3831F1D99}"/>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97D97FB4-0B3C-987B-3733-B57FE564B445}"/>
              </a:ext>
            </a:extLst>
          </p:cNvPr>
          <p:cNvSpPr>
            <a:spLocks noGrp="1"/>
          </p:cNvSpPr>
          <p:nvPr>
            <p:ph type="title"/>
          </p:nvPr>
        </p:nvSpPr>
        <p:spPr/>
        <p:txBody>
          <a:bodyPr>
            <a:normAutofit/>
          </a:bodyPr>
          <a:lstStyle/>
          <a:p>
            <a:r>
              <a:rPr lang="en-US">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outerShdw blurRad="38100" dist="38100" dir="2700000" algn="tl">
                    <a:srgbClr val="000000">
                      <a:alpha val="43137"/>
                    </a:srgbClr>
                  </a:outerShdw>
                </a:effectLst>
              </a:rPr>
              <a:t>                         Monetization </a:t>
            </a:r>
          </a:p>
        </p:txBody>
      </p:sp>
      <p:sp>
        <p:nvSpPr>
          <p:cNvPr id="14" name="Footer Placeholder 13">
            <a:extLst>
              <a:ext uri="{FF2B5EF4-FFF2-40B4-BE49-F238E27FC236}">
                <a16:creationId xmlns:a16="http://schemas.microsoft.com/office/drawing/2014/main" id="{7C1BB7A0-7845-F544-D839-18047F56E960}"/>
              </a:ext>
            </a:extLst>
          </p:cNvPr>
          <p:cNvSpPr>
            <a:spLocks noGrp="1"/>
          </p:cNvSpPr>
          <p:nvPr>
            <p:ph type="ftr" sz="quarter" idx="11"/>
          </p:nvPr>
        </p:nvSpPr>
        <p:spPr/>
        <p:txBody>
          <a:bodyPr/>
          <a:lstStyle/>
          <a:p>
            <a:r>
              <a:rPr lang="en-US" err="1"/>
              <a:t>MoodSphere</a:t>
            </a:r>
            <a:endParaRPr lang="en-US"/>
          </a:p>
        </p:txBody>
      </p:sp>
      <p:sp>
        <p:nvSpPr>
          <p:cNvPr id="2" name="Text Placeholder 1">
            <a:extLst>
              <a:ext uri="{FF2B5EF4-FFF2-40B4-BE49-F238E27FC236}">
                <a16:creationId xmlns:a16="http://schemas.microsoft.com/office/drawing/2014/main" id="{EF6E2BC0-EEF6-DF3C-A8FB-D92781BA4AB6}"/>
              </a:ext>
            </a:extLst>
          </p:cNvPr>
          <p:cNvSpPr>
            <a:spLocks noGrp="1"/>
          </p:cNvSpPr>
          <p:nvPr>
            <p:ph type="body" idx="1"/>
          </p:nvPr>
        </p:nvSpPr>
        <p:spPr>
          <a:xfrm>
            <a:off x="1371600" y="1756664"/>
            <a:ext cx="3200400" cy="823912"/>
          </a:xfrm>
        </p:spPr>
        <p:txBody>
          <a:bodyPr/>
          <a:lstStyle/>
          <a:p>
            <a:r>
              <a:rPr lang="en-US"/>
              <a:t>Subscription </a:t>
            </a:r>
          </a:p>
        </p:txBody>
      </p:sp>
      <p:sp>
        <p:nvSpPr>
          <p:cNvPr id="3" name="Content Placeholder 2">
            <a:extLst>
              <a:ext uri="{FF2B5EF4-FFF2-40B4-BE49-F238E27FC236}">
                <a16:creationId xmlns:a16="http://schemas.microsoft.com/office/drawing/2014/main" id="{74BFD5B2-4195-DB77-5F1B-D1C1AC5F3DDD}"/>
              </a:ext>
            </a:extLst>
          </p:cNvPr>
          <p:cNvSpPr>
            <a:spLocks noGrp="1"/>
          </p:cNvSpPr>
          <p:nvPr>
            <p:ph sz="half" idx="2"/>
          </p:nvPr>
        </p:nvSpPr>
        <p:spPr>
          <a:xfrm>
            <a:off x="1371600" y="2937192"/>
            <a:ext cx="3200400" cy="3104856"/>
          </a:xfrm>
        </p:spPr>
        <p:txBody>
          <a:bodyPr vert="horz" lIns="45720" tIns="45720" rIns="45720" bIns="45720" rtlCol="0" anchor="t">
            <a:normAutofit fontScale="92500" lnSpcReduction="20000"/>
          </a:bodyPr>
          <a:lstStyle/>
          <a:p>
            <a:pPr marL="283210" indent="-283210">
              <a:buFont typeface="Arial" panose="020B0602020104020603" pitchFamily="34" charset="0"/>
              <a:buChar char="•"/>
            </a:pPr>
            <a:r>
              <a:rPr lang="en-US">
                <a:ea typeface="+mn-lt"/>
                <a:cs typeface="+mn-lt"/>
              </a:rPr>
              <a:t>Introduce a premium subscription tier with advanced features, such as unlimited access to a broader music catalog, offline listening, and exclusive emotional playlists.</a:t>
            </a:r>
            <a:endParaRPr lang="en-US"/>
          </a:p>
          <a:p>
            <a:pPr marL="283210" indent="-283210">
              <a:buFont typeface="Arial" panose="020B0602020104020603" pitchFamily="34" charset="0"/>
              <a:buChar char="•"/>
            </a:pPr>
            <a:r>
              <a:rPr lang="en-US">
                <a:ea typeface="+mn-lt"/>
                <a:cs typeface="+mn-lt"/>
              </a:rPr>
              <a:t>Offer tiered subscription plans with varying levels of personalization and additional perks for premium subscribers.</a:t>
            </a:r>
          </a:p>
        </p:txBody>
      </p:sp>
      <p:sp>
        <p:nvSpPr>
          <p:cNvPr id="4" name="Text Placeholder 3">
            <a:extLst>
              <a:ext uri="{FF2B5EF4-FFF2-40B4-BE49-F238E27FC236}">
                <a16:creationId xmlns:a16="http://schemas.microsoft.com/office/drawing/2014/main" id="{3AF834A7-1158-9442-8242-5A22EE39C34B}"/>
              </a:ext>
            </a:extLst>
          </p:cNvPr>
          <p:cNvSpPr>
            <a:spLocks noGrp="1"/>
          </p:cNvSpPr>
          <p:nvPr>
            <p:ph type="body" sz="quarter" idx="3"/>
          </p:nvPr>
        </p:nvSpPr>
        <p:spPr>
          <a:xfrm>
            <a:off x="4841240" y="1754376"/>
            <a:ext cx="3200400" cy="823912"/>
          </a:xfrm>
        </p:spPr>
        <p:txBody>
          <a:bodyPr/>
          <a:lstStyle/>
          <a:p>
            <a:r>
              <a:rPr lang="en-US"/>
              <a:t>In-App Purchases</a:t>
            </a:r>
          </a:p>
        </p:txBody>
      </p:sp>
      <p:sp>
        <p:nvSpPr>
          <p:cNvPr id="5" name="Content Placeholder 4">
            <a:extLst>
              <a:ext uri="{FF2B5EF4-FFF2-40B4-BE49-F238E27FC236}">
                <a16:creationId xmlns:a16="http://schemas.microsoft.com/office/drawing/2014/main" id="{49BD7575-1B9D-8735-116A-403212BD05C6}"/>
              </a:ext>
            </a:extLst>
          </p:cNvPr>
          <p:cNvSpPr>
            <a:spLocks noGrp="1"/>
          </p:cNvSpPr>
          <p:nvPr>
            <p:ph sz="quarter" idx="4"/>
          </p:nvPr>
        </p:nvSpPr>
        <p:spPr>
          <a:xfrm>
            <a:off x="4800600" y="2934903"/>
            <a:ext cx="3200400" cy="3104857"/>
          </a:xfrm>
        </p:spPr>
        <p:txBody>
          <a:bodyPr vert="horz" lIns="45720" tIns="45720" rIns="45720" bIns="45720" rtlCol="0" anchor="t">
            <a:normAutofit fontScale="92500"/>
          </a:bodyPr>
          <a:lstStyle/>
          <a:p>
            <a:pPr marL="283210" indent="-283210">
              <a:buFont typeface="Arial" panose="020B0602020104020603" pitchFamily="34" charset="0"/>
              <a:buChar char="•"/>
            </a:pPr>
            <a:r>
              <a:rPr lang="en-US">
                <a:ea typeface="+mn-lt"/>
                <a:cs typeface="+mn-lt"/>
              </a:rPr>
              <a:t>Offer in-app purchases for exclusive emotional playlists curated by renowned artists, influencers, or expert curators.</a:t>
            </a:r>
            <a:endParaRPr lang="en-US"/>
          </a:p>
          <a:p>
            <a:pPr marL="283210" indent="-283210">
              <a:buFont typeface="Arial" panose="020B0602020104020603" pitchFamily="34" charset="0"/>
              <a:buChar char="•"/>
            </a:pPr>
            <a:r>
              <a:rPr lang="en-US">
                <a:ea typeface="+mn-lt"/>
                <a:cs typeface="+mn-lt"/>
              </a:rPr>
              <a:t>Provide users the option to buy special edition emotion-based playlists for specific occasions or moods.</a:t>
            </a:r>
          </a:p>
        </p:txBody>
      </p:sp>
      <p:sp>
        <p:nvSpPr>
          <p:cNvPr id="9" name="Text Placeholder 8">
            <a:extLst>
              <a:ext uri="{FF2B5EF4-FFF2-40B4-BE49-F238E27FC236}">
                <a16:creationId xmlns:a16="http://schemas.microsoft.com/office/drawing/2014/main" id="{70E7E006-EDB4-AE49-63EA-F3D6B5AD7B8E}"/>
              </a:ext>
            </a:extLst>
          </p:cNvPr>
          <p:cNvSpPr>
            <a:spLocks noGrp="1"/>
          </p:cNvSpPr>
          <p:nvPr>
            <p:ph type="body" sz="quarter" idx="13"/>
          </p:nvPr>
        </p:nvSpPr>
        <p:spPr>
          <a:xfrm>
            <a:off x="8412480" y="1761743"/>
            <a:ext cx="3200400" cy="823912"/>
          </a:xfrm>
        </p:spPr>
        <p:txBody>
          <a:bodyPr/>
          <a:lstStyle/>
          <a:p>
            <a:r>
              <a:rPr lang="en-US"/>
              <a:t>Ad-Support</a:t>
            </a:r>
          </a:p>
        </p:txBody>
      </p:sp>
      <p:sp>
        <p:nvSpPr>
          <p:cNvPr id="10" name="Content Placeholder 9">
            <a:extLst>
              <a:ext uri="{FF2B5EF4-FFF2-40B4-BE49-F238E27FC236}">
                <a16:creationId xmlns:a16="http://schemas.microsoft.com/office/drawing/2014/main" id="{D73FA2B7-5B85-6FD3-F3EE-325691BB2F1A}"/>
              </a:ext>
            </a:extLst>
          </p:cNvPr>
          <p:cNvSpPr>
            <a:spLocks noGrp="1"/>
          </p:cNvSpPr>
          <p:nvPr>
            <p:ph sz="quarter" idx="14"/>
          </p:nvPr>
        </p:nvSpPr>
        <p:spPr>
          <a:xfrm>
            <a:off x="8412480" y="2937190"/>
            <a:ext cx="3200400" cy="3104857"/>
          </a:xfrm>
        </p:spPr>
        <p:txBody>
          <a:bodyPr vert="horz" lIns="45720" tIns="45720" rIns="45720" bIns="45720" rtlCol="0" anchor="t">
            <a:normAutofit/>
          </a:bodyPr>
          <a:lstStyle/>
          <a:p>
            <a:pPr marL="283210" indent="-283210">
              <a:buFont typeface="Arial" panose="020B0602020104020603" pitchFamily="34" charset="0"/>
              <a:buChar char="•"/>
            </a:pPr>
            <a:r>
              <a:rPr lang="en-US" sz="2000">
                <a:ea typeface="+mn-lt"/>
                <a:cs typeface="+mn-lt"/>
              </a:rPr>
              <a:t>Implement a free, ad-supported version of the app with occasional advertisements between songs for users who prefer not to subscribe.</a:t>
            </a:r>
            <a:endParaRPr lang="en-US" sz="2000"/>
          </a:p>
          <a:p>
            <a:pPr marL="283210" indent="-283210">
              <a:buFont typeface="Arial" panose="020B0602020104020603" pitchFamily="34" charset="0"/>
              <a:buChar char="•"/>
            </a:pPr>
            <a:r>
              <a:rPr lang="en-US" sz="2000">
                <a:ea typeface="+mn-lt"/>
                <a:cs typeface="+mn-lt"/>
              </a:rPr>
              <a:t>Offer an ad-free experience as a premium feature for subscribers.</a:t>
            </a:r>
          </a:p>
        </p:txBody>
      </p:sp>
      <p:sp>
        <p:nvSpPr>
          <p:cNvPr id="6" name="Date Placeholder 5">
            <a:extLst>
              <a:ext uri="{FF2B5EF4-FFF2-40B4-BE49-F238E27FC236}">
                <a16:creationId xmlns:a16="http://schemas.microsoft.com/office/drawing/2014/main" id="{8C5DB5CC-FB03-313F-D2E2-74B5ECFD1304}"/>
              </a:ext>
            </a:extLst>
          </p:cNvPr>
          <p:cNvSpPr>
            <a:spLocks noGrp="1"/>
          </p:cNvSpPr>
          <p:nvPr>
            <p:ph type="dt" sz="half" idx="10"/>
          </p:nvPr>
        </p:nvSpPr>
        <p:spPr/>
        <p:txBody>
          <a:bodyPr/>
          <a:lstStyle/>
          <a:p>
            <a:r>
              <a:rPr lang="en-US"/>
              <a:t>Wednesday, February 14, 2024</a:t>
            </a:r>
          </a:p>
        </p:txBody>
      </p:sp>
      <p:sp>
        <p:nvSpPr>
          <p:cNvPr id="7" name="Slide Number Placeholder 6">
            <a:extLst>
              <a:ext uri="{FF2B5EF4-FFF2-40B4-BE49-F238E27FC236}">
                <a16:creationId xmlns:a16="http://schemas.microsoft.com/office/drawing/2014/main" id="{DBC6EA26-9C75-00E0-99DD-3014A63E86D0}"/>
              </a:ext>
            </a:extLst>
          </p:cNvPr>
          <p:cNvSpPr>
            <a:spLocks noGrp="1"/>
          </p:cNvSpPr>
          <p:nvPr>
            <p:ph type="sldNum" sz="quarter" idx="12"/>
          </p:nvPr>
        </p:nvSpPr>
        <p:spPr/>
        <p:txBody>
          <a:bodyPr/>
          <a:lstStyle/>
          <a:p>
            <a:fld id="{C01389E6-C847-4AD0-B56D-D205B2EAB1EE}" type="slidenum">
              <a:rPr lang="en-US" smtClean="0"/>
              <a:pPr/>
              <a:t>17</a:t>
            </a:fld>
            <a:endParaRPr lang="en-US"/>
          </a:p>
        </p:txBody>
      </p:sp>
      <p:pic>
        <p:nvPicPr>
          <p:cNvPr id="11" name="Picture 10" descr="A screenshot of a calendar&#10;&#10;Description automatically generated">
            <a:extLst>
              <a:ext uri="{FF2B5EF4-FFF2-40B4-BE49-F238E27FC236}">
                <a16:creationId xmlns:a16="http://schemas.microsoft.com/office/drawing/2014/main" id="{0CBAFFB2-42FB-2EDA-B36B-8CD70795CB53}"/>
              </a:ext>
            </a:extLst>
          </p:cNvPr>
          <p:cNvPicPr>
            <a:picLocks noChangeAspect="1"/>
          </p:cNvPicPr>
          <p:nvPr/>
        </p:nvPicPr>
        <p:blipFill>
          <a:blip r:embed="rId2"/>
          <a:stretch>
            <a:fillRect/>
          </a:stretch>
        </p:blipFill>
        <p:spPr>
          <a:xfrm>
            <a:off x="3048000" y="2082800"/>
            <a:ext cx="579120" cy="579120"/>
          </a:xfrm>
          <a:prstGeom prst="rect">
            <a:avLst/>
          </a:prstGeom>
        </p:spPr>
      </p:pic>
      <p:pic>
        <p:nvPicPr>
          <p:cNvPr id="12" name="Picture 11" descr="A black line drawing of a phone with a ticket&#10;&#10;Description automatically generated">
            <a:extLst>
              <a:ext uri="{FF2B5EF4-FFF2-40B4-BE49-F238E27FC236}">
                <a16:creationId xmlns:a16="http://schemas.microsoft.com/office/drawing/2014/main" id="{533996D3-2586-4700-5332-65E93DFC7DC6}"/>
              </a:ext>
            </a:extLst>
          </p:cNvPr>
          <p:cNvPicPr>
            <a:picLocks noChangeAspect="1"/>
          </p:cNvPicPr>
          <p:nvPr/>
        </p:nvPicPr>
        <p:blipFill>
          <a:blip r:embed="rId3"/>
          <a:stretch>
            <a:fillRect/>
          </a:stretch>
        </p:blipFill>
        <p:spPr>
          <a:xfrm>
            <a:off x="7267787" y="2082800"/>
            <a:ext cx="633307" cy="665480"/>
          </a:xfrm>
          <a:prstGeom prst="rect">
            <a:avLst/>
          </a:prstGeom>
        </p:spPr>
      </p:pic>
      <p:pic>
        <p:nvPicPr>
          <p:cNvPr id="13" name="Picture 12">
            <a:extLst>
              <a:ext uri="{FF2B5EF4-FFF2-40B4-BE49-F238E27FC236}">
                <a16:creationId xmlns:a16="http://schemas.microsoft.com/office/drawing/2014/main" id="{E31A371C-FA81-E364-959A-1F3DDCA7261E}"/>
              </a:ext>
            </a:extLst>
          </p:cNvPr>
          <p:cNvPicPr>
            <a:picLocks noChangeAspect="1"/>
          </p:cNvPicPr>
          <p:nvPr/>
        </p:nvPicPr>
        <p:blipFill>
          <a:blip r:embed="rId4"/>
          <a:stretch>
            <a:fillRect/>
          </a:stretch>
        </p:blipFill>
        <p:spPr>
          <a:xfrm>
            <a:off x="10104120" y="2021840"/>
            <a:ext cx="599440" cy="706120"/>
          </a:xfrm>
          <a:prstGeom prst="rect">
            <a:avLst/>
          </a:prstGeom>
        </p:spPr>
      </p:pic>
    </p:spTree>
    <p:extLst>
      <p:ext uri="{BB962C8B-B14F-4D97-AF65-F5344CB8AC3E}">
        <p14:creationId xmlns:p14="http://schemas.microsoft.com/office/powerpoint/2010/main" val="31934225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62C5A-DC3A-4D57-A7F0-A52C0B0842C5}"/>
              </a:ext>
            </a:extLst>
          </p:cNvPr>
          <p:cNvSpPr>
            <a:spLocks noGrp="1"/>
          </p:cNvSpPr>
          <p:nvPr>
            <p:ph type="ctrTitle"/>
          </p:nvPr>
        </p:nvSpPr>
        <p:spPr/>
        <p:txBody>
          <a:bodyPr>
            <a:normAutofit fontScale="90000"/>
          </a:bodyPr>
          <a:lstStyle/>
          <a:p>
            <a:r>
              <a:rPr lang="en-US"/>
              <a:t>The way to get started is to quit talking and begin doing.</a:t>
            </a:r>
          </a:p>
        </p:txBody>
      </p:sp>
      <p:sp>
        <p:nvSpPr>
          <p:cNvPr id="3" name="Subtitle 2">
            <a:extLst>
              <a:ext uri="{FF2B5EF4-FFF2-40B4-BE49-F238E27FC236}">
                <a16:creationId xmlns:a16="http://schemas.microsoft.com/office/drawing/2014/main" id="{60F0DCEA-5CBC-4FE3-A819-C5EBE40E29E5}"/>
              </a:ext>
            </a:extLst>
          </p:cNvPr>
          <p:cNvSpPr>
            <a:spLocks noGrp="1"/>
          </p:cNvSpPr>
          <p:nvPr>
            <p:ph type="subTitle" idx="1"/>
          </p:nvPr>
        </p:nvSpPr>
        <p:spPr/>
        <p:txBody>
          <a:bodyPr>
            <a:normAutofit/>
          </a:bodyPr>
          <a:lstStyle/>
          <a:p>
            <a:r>
              <a:rPr lang="en-US"/>
              <a:t>Walt Disney</a:t>
            </a:r>
          </a:p>
        </p:txBody>
      </p:sp>
      <p:pic>
        <p:nvPicPr>
          <p:cNvPr id="14" name="Picture Placeholder 13" descr="A close - up of a violinist">
            <a:extLst>
              <a:ext uri="{FF2B5EF4-FFF2-40B4-BE49-F238E27FC236}">
                <a16:creationId xmlns:a16="http://schemas.microsoft.com/office/drawing/2014/main" id="{5BC04982-CB92-4287-8A66-635C39585584}"/>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l="15" r="15"/>
          <a:stretch/>
        </p:blipFill>
        <p:spPr/>
      </p:pic>
      <p:sp>
        <p:nvSpPr>
          <p:cNvPr id="4" name="Footer Placeholder 3">
            <a:extLst>
              <a:ext uri="{FF2B5EF4-FFF2-40B4-BE49-F238E27FC236}">
                <a16:creationId xmlns:a16="http://schemas.microsoft.com/office/drawing/2014/main" id="{EB4C6ED3-13A4-4C80-9C81-CB6CC8D7DCB8}"/>
              </a:ext>
            </a:extLst>
          </p:cNvPr>
          <p:cNvSpPr>
            <a:spLocks noGrp="1"/>
          </p:cNvSpPr>
          <p:nvPr>
            <p:ph type="ftr" sz="quarter" idx="11"/>
          </p:nvPr>
        </p:nvSpPr>
        <p:spPr/>
        <p:txBody>
          <a:bodyPr/>
          <a:lstStyle/>
          <a:p>
            <a:r>
              <a:rPr lang="en-US" err="1"/>
              <a:t>MoodSphere</a:t>
            </a:r>
            <a:endParaRPr lang="en-US"/>
          </a:p>
        </p:txBody>
      </p:sp>
      <p:sp>
        <p:nvSpPr>
          <p:cNvPr id="21" name="Date Placeholder 20">
            <a:extLst>
              <a:ext uri="{FF2B5EF4-FFF2-40B4-BE49-F238E27FC236}">
                <a16:creationId xmlns:a16="http://schemas.microsoft.com/office/drawing/2014/main" id="{6FF32649-32BD-4DF7-8CF4-C5EF7B01FDD0}"/>
              </a:ext>
            </a:extLst>
          </p:cNvPr>
          <p:cNvSpPr>
            <a:spLocks noGrp="1"/>
          </p:cNvSpPr>
          <p:nvPr>
            <p:ph type="dt" sz="half" idx="10"/>
          </p:nvPr>
        </p:nvSpPr>
        <p:spPr/>
        <p:txBody>
          <a:bodyPr/>
          <a:lstStyle/>
          <a:p>
            <a:r>
              <a:rPr lang="en-US"/>
              <a:t>Wednesday, February 14, 2024</a:t>
            </a:r>
          </a:p>
        </p:txBody>
      </p:sp>
      <p:sp>
        <p:nvSpPr>
          <p:cNvPr id="23" name="Slide Number Placeholder 22">
            <a:extLst>
              <a:ext uri="{FF2B5EF4-FFF2-40B4-BE49-F238E27FC236}">
                <a16:creationId xmlns:a16="http://schemas.microsoft.com/office/drawing/2014/main" id="{6D853837-26C5-47BD-A51B-085EDF9224A5}"/>
              </a:ext>
            </a:extLst>
          </p:cNvPr>
          <p:cNvSpPr>
            <a:spLocks noGrp="1"/>
          </p:cNvSpPr>
          <p:nvPr>
            <p:ph type="sldNum" sz="quarter" idx="12"/>
          </p:nvPr>
        </p:nvSpPr>
        <p:spPr/>
        <p:txBody>
          <a:bodyPr/>
          <a:lstStyle/>
          <a:p>
            <a:fld id="{C01389E6-C847-4AD0-B56D-D205B2EAB1EE}" type="slidenum">
              <a:rPr lang="en-US" smtClean="0"/>
              <a:pPr/>
              <a:t>18</a:t>
            </a:fld>
            <a:endParaRPr lang="en-US"/>
          </a:p>
        </p:txBody>
      </p:sp>
    </p:spTree>
    <p:extLst>
      <p:ext uri="{BB962C8B-B14F-4D97-AF65-F5344CB8AC3E}">
        <p14:creationId xmlns:p14="http://schemas.microsoft.com/office/powerpoint/2010/main" val="21314068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A51886-AA43-422E-B193-F1F3DF7D8A4D}"/>
              </a:ext>
            </a:extLst>
          </p:cNvPr>
          <p:cNvSpPr>
            <a:spLocks noGrp="1"/>
          </p:cNvSpPr>
          <p:nvPr>
            <p:ph type="title"/>
          </p:nvPr>
        </p:nvSpPr>
        <p:spPr/>
        <p:txBody>
          <a:bodyPr>
            <a:normAutofit/>
          </a:bodyPr>
          <a:lstStyle/>
          <a:p>
            <a:r>
              <a:rPr lang="en-US">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outerShdw blurRad="38100" dist="38100" dir="2700000" algn="tl">
                    <a:srgbClr val="000000">
                      <a:alpha val="43137"/>
                    </a:srgbClr>
                  </a:outerShdw>
                </a:effectLst>
              </a:rPr>
              <a:t>timeline</a:t>
            </a:r>
          </a:p>
        </p:txBody>
      </p:sp>
      <p:graphicFrame>
        <p:nvGraphicFramePr>
          <p:cNvPr id="7" name="Content Placeholder 6" descr="Timeline Smart Art">
            <a:extLst>
              <a:ext uri="{FF2B5EF4-FFF2-40B4-BE49-F238E27FC236}">
                <a16:creationId xmlns:a16="http://schemas.microsoft.com/office/drawing/2014/main" id="{7F19F4C0-09A9-4052-8CA4-4CE1AF00A359}"/>
              </a:ext>
            </a:extLst>
          </p:cNvPr>
          <p:cNvGraphicFramePr>
            <a:graphicFrameLocks noGrp="1"/>
          </p:cNvGraphicFramePr>
          <p:nvPr>
            <p:ph idx="1"/>
            <p:extLst>
              <p:ext uri="{D42A27DB-BD31-4B8C-83A1-F6EECF244321}">
                <p14:modId xmlns:p14="http://schemas.microsoft.com/office/powerpoint/2010/main" val="4237760431"/>
              </p:ext>
            </p:extLst>
          </p:nvPr>
        </p:nvGraphicFramePr>
        <p:xfrm>
          <a:off x="1023938" y="2286000"/>
          <a:ext cx="9720262" cy="40227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Date Placeholder 2">
            <a:extLst>
              <a:ext uri="{FF2B5EF4-FFF2-40B4-BE49-F238E27FC236}">
                <a16:creationId xmlns:a16="http://schemas.microsoft.com/office/drawing/2014/main" id="{5932410C-796A-4C04-978D-E9F12DC15F29}"/>
              </a:ext>
            </a:extLst>
          </p:cNvPr>
          <p:cNvSpPr>
            <a:spLocks noGrp="1"/>
          </p:cNvSpPr>
          <p:nvPr>
            <p:ph type="dt" sz="half" idx="10"/>
          </p:nvPr>
        </p:nvSpPr>
        <p:spPr/>
        <p:txBody>
          <a:bodyPr/>
          <a:lstStyle/>
          <a:p>
            <a:r>
              <a:rPr lang="en-US"/>
              <a:t>Wednesday, February 14, 2024</a:t>
            </a:r>
          </a:p>
        </p:txBody>
      </p:sp>
      <p:sp>
        <p:nvSpPr>
          <p:cNvPr id="8" name="Footer Placeholder 7">
            <a:extLst>
              <a:ext uri="{FF2B5EF4-FFF2-40B4-BE49-F238E27FC236}">
                <a16:creationId xmlns:a16="http://schemas.microsoft.com/office/drawing/2014/main" id="{0543A6F8-52D4-4DE7-8CC0-08DC662C2BD6}"/>
              </a:ext>
            </a:extLst>
          </p:cNvPr>
          <p:cNvSpPr>
            <a:spLocks noGrp="1"/>
          </p:cNvSpPr>
          <p:nvPr>
            <p:ph type="ftr" sz="quarter" idx="11"/>
          </p:nvPr>
        </p:nvSpPr>
        <p:spPr/>
        <p:txBody>
          <a:bodyPr/>
          <a:lstStyle/>
          <a:p>
            <a:r>
              <a:rPr lang="en-US" err="1"/>
              <a:t>MoodSphere</a:t>
            </a:r>
            <a:endParaRPr lang="en-US"/>
          </a:p>
        </p:txBody>
      </p:sp>
      <p:sp>
        <p:nvSpPr>
          <p:cNvPr id="5" name="Slide Number Placeholder 4">
            <a:extLst>
              <a:ext uri="{FF2B5EF4-FFF2-40B4-BE49-F238E27FC236}">
                <a16:creationId xmlns:a16="http://schemas.microsoft.com/office/drawing/2014/main" id="{B7AE1B71-4F09-43CB-815A-9B020C22A7F4}"/>
              </a:ext>
            </a:extLst>
          </p:cNvPr>
          <p:cNvSpPr>
            <a:spLocks noGrp="1"/>
          </p:cNvSpPr>
          <p:nvPr>
            <p:ph type="sldNum" sz="quarter" idx="12"/>
          </p:nvPr>
        </p:nvSpPr>
        <p:spPr/>
        <p:txBody>
          <a:bodyPr/>
          <a:lstStyle/>
          <a:p>
            <a:fld id="{C01389E6-C847-4AD0-B56D-D205B2EAB1EE}" type="slidenum">
              <a:rPr lang="en-US" smtClean="0"/>
              <a:pPr/>
              <a:t>19</a:t>
            </a:fld>
            <a:endParaRPr lang="en-US"/>
          </a:p>
        </p:txBody>
      </p:sp>
    </p:spTree>
    <p:extLst>
      <p:ext uri="{BB962C8B-B14F-4D97-AF65-F5344CB8AC3E}">
        <p14:creationId xmlns:p14="http://schemas.microsoft.com/office/powerpoint/2010/main" val="613610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FCC368-94C3-4438-BABC-31C920479974}"/>
              </a:ext>
            </a:extLst>
          </p:cNvPr>
          <p:cNvSpPr>
            <a:spLocks noGrp="1"/>
          </p:cNvSpPr>
          <p:nvPr>
            <p:ph type="title"/>
          </p:nvPr>
        </p:nvSpPr>
        <p:spPr/>
        <p:txBody>
          <a:bodyPr/>
          <a:lstStyle/>
          <a:p>
            <a:r>
              <a:rPr lang="en-US">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rgbClr val="B72E7C"/>
                </a:solidFill>
                <a:effectLst>
                  <a:outerShdw blurRad="38100" dist="38100" dir="2700000" algn="tl">
                    <a:srgbClr val="000000">
                      <a:alpha val="43137"/>
                    </a:srgbClr>
                  </a:outerShdw>
                </a:effectLst>
              </a:rPr>
              <a:t>Agenda</a:t>
            </a:r>
          </a:p>
        </p:txBody>
      </p:sp>
      <p:sp>
        <p:nvSpPr>
          <p:cNvPr id="16" name="Footer Placeholder 15">
            <a:extLst>
              <a:ext uri="{FF2B5EF4-FFF2-40B4-BE49-F238E27FC236}">
                <a16:creationId xmlns:a16="http://schemas.microsoft.com/office/drawing/2014/main" id="{916FA212-79E7-4F38-B08F-FC68988E5BEC}"/>
              </a:ext>
            </a:extLst>
          </p:cNvPr>
          <p:cNvSpPr>
            <a:spLocks noGrp="1"/>
          </p:cNvSpPr>
          <p:nvPr>
            <p:ph type="ftr" sz="quarter" idx="11"/>
          </p:nvPr>
        </p:nvSpPr>
        <p:spPr/>
        <p:txBody>
          <a:bodyPr/>
          <a:lstStyle/>
          <a:p>
            <a:r>
              <a:rPr lang="en-US" err="1"/>
              <a:t>MoodSphere</a:t>
            </a:r>
            <a:endParaRPr lang="en-US"/>
          </a:p>
        </p:txBody>
      </p:sp>
      <p:sp>
        <p:nvSpPr>
          <p:cNvPr id="3" name="Content Placeholder 2">
            <a:extLst>
              <a:ext uri="{FF2B5EF4-FFF2-40B4-BE49-F238E27FC236}">
                <a16:creationId xmlns:a16="http://schemas.microsoft.com/office/drawing/2014/main" id="{E9E23649-3D75-4D6D-8156-51D7E6B17713}"/>
              </a:ext>
            </a:extLst>
          </p:cNvPr>
          <p:cNvSpPr>
            <a:spLocks noGrp="1"/>
          </p:cNvSpPr>
          <p:nvPr>
            <p:ph sz="quarter" idx="16"/>
          </p:nvPr>
        </p:nvSpPr>
        <p:spPr>
          <a:xfrm>
            <a:off x="4622550" y="868680"/>
            <a:ext cx="3441700" cy="6583071"/>
          </a:xfrm>
        </p:spPr>
        <p:txBody>
          <a:bodyPr/>
          <a:lstStyle/>
          <a:p>
            <a:r>
              <a:rPr lang="en-US">
                <a:latin typeface="Tw Cen MT" panose="020B0602020104020603" pitchFamily="34" charset="77"/>
              </a:rPr>
              <a:t>Project Description</a:t>
            </a:r>
          </a:p>
          <a:p>
            <a:r>
              <a:rPr lang="en-US">
                <a:latin typeface="Tw Cen MT" panose="020B0602020104020603" pitchFamily="34" charset="77"/>
              </a:rPr>
              <a:t>Problem Statement</a:t>
            </a:r>
          </a:p>
          <a:p>
            <a:r>
              <a:rPr lang="en-US">
                <a:latin typeface="Tw Cen MT" panose="020B0602020104020603" pitchFamily="34" charset="77"/>
              </a:rPr>
              <a:t>Team Member &amp; Roles</a:t>
            </a:r>
          </a:p>
          <a:p>
            <a:r>
              <a:rPr lang="en-US">
                <a:latin typeface="Tw Cen MT" panose="020B0602020104020603" pitchFamily="34" charset="77"/>
              </a:rPr>
              <a:t>Personas</a:t>
            </a:r>
          </a:p>
          <a:p>
            <a:r>
              <a:rPr lang="en-US">
                <a:latin typeface="Tw Cen MT" panose="020B0602020104020603" pitchFamily="34" charset="77"/>
              </a:rPr>
              <a:t>Market Analysis</a:t>
            </a:r>
          </a:p>
          <a:p>
            <a:r>
              <a:rPr lang="en-US">
                <a:latin typeface="Tw Cen MT" panose="020B0602020104020603" pitchFamily="34" charset="77"/>
              </a:rPr>
              <a:t>Market Challenges</a:t>
            </a:r>
          </a:p>
          <a:p>
            <a:r>
              <a:rPr lang="en-US">
                <a:latin typeface="Tw Cen MT" panose="020B0602020104020603" pitchFamily="34" charset="77"/>
              </a:rPr>
              <a:t>Timelines</a:t>
            </a:r>
          </a:p>
          <a:p>
            <a:r>
              <a:rPr lang="en-US">
                <a:latin typeface="Tw Cen MT" panose="020B0602020104020603" pitchFamily="34" charset="77"/>
              </a:rPr>
              <a:t>Technology Description</a:t>
            </a:r>
          </a:p>
          <a:p>
            <a:pPr algn="l" rtl="0"/>
            <a:r>
              <a:rPr lang="en-US" b="0" i="0" u="none" strike="noStrike">
                <a:solidFill>
                  <a:srgbClr val="000000"/>
                </a:solidFill>
                <a:effectLst/>
                <a:latin typeface="Tw Cen MT" panose="020B0602020104020603" pitchFamily="34" charset="77"/>
              </a:rPr>
              <a:t>Retrospective</a:t>
            </a:r>
          </a:p>
          <a:p>
            <a:pPr algn="l" rtl="0"/>
            <a:r>
              <a:rPr lang="en-US">
                <a:solidFill>
                  <a:srgbClr val="000000"/>
                </a:solidFill>
                <a:latin typeface="Tw Cen MT" panose="020B0602020104020603" pitchFamily="34" charset="77"/>
              </a:rPr>
              <a:t>Teamwork Agreement</a:t>
            </a:r>
          </a:p>
          <a:p>
            <a:pPr algn="l" rtl="0"/>
            <a:r>
              <a:rPr lang="en-US" b="0" i="0" u="none" strike="noStrike">
                <a:solidFill>
                  <a:srgbClr val="000000"/>
                </a:solidFill>
                <a:effectLst/>
                <a:latin typeface="Tw Cen MT" panose="020B0602020104020603" pitchFamily="34" charset="77"/>
              </a:rPr>
              <a:t>Wiki page link</a:t>
            </a:r>
          </a:p>
          <a:p>
            <a:pPr algn="l" rtl="0"/>
            <a:br>
              <a:rPr lang="en-US" b="0" i="0">
                <a:solidFill>
                  <a:srgbClr val="000000"/>
                </a:solidFill>
                <a:effectLst/>
                <a:latin typeface="docs-Calibri"/>
              </a:rPr>
            </a:br>
            <a:endParaRPr lang="en-US" b="0" i="0">
              <a:solidFill>
                <a:srgbClr val="000000"/>
              </a:solidFill>
              <a:effectLst/>
              <a:latin typeface="docs-Calibri"/>
            </a:endParaRPr>
          </a:p>
          <a:p>
            <a:br>
              <a:rPr lang="en-US"/>
            </a:br>
            <a:endParaRPr lang="en-US"/>
          </a:p>
          <a:p>
            <a:endParaRPr lang="en-US"/>
          </a:p>
        </p:txBody>
      </p:sp>
      <p:pic>
        <p:nvPicPr>
          <p:cNvPr id="8" name="Picture Placeholder 7" descr="A close - up of a violin">
            <a:extLst>
              <a:ext uri="{FF2B5EF4-FFF2-40B4-BE49-F238E27FC236}">
                <a16:creationId xmlns:a16="http://schemas.microsoft.com/office/drawing/2014/main" id="{44C36EBD-DB9B-4ACF-A771-1AB4705F9519}"/>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t="5" b="5"/>
          <a:stretch/>
        </p:blipFill>
        <p:spPr/>
      </p:pic>
      <p:pic>
        <p:nvPicPr>
          <p:cNvPr id="10" name="Picture Placeholder 9" descr="A close - up of a violinist">
            <a:extLst>
              <a:ext uri="{FF2B5EF4-FFF2-40B4-BE49-F238E27FC236}">
                <a16:creationId xmlns:a16="http://schemas.microsoft.com/office/drawing/2014/main" id="{DA5E6B02-8CB9-4AF0-B81A-3B61DEE58E08}"/>
              </a:ext>
            </a:extLst>
          </p:cNvPr>
          <p:cNvPicPr>
            <a:picLocks noGrp="1" noChangeAspect="1"/>
          </p:cNvPicPr>
          <p:nvPr>
            <p:ph type="pic" sz="quarter" idx="14"/>
          </p:nvPr>
        </p:nvPicPr>
        <p:blipFill rotWithShape="1">
          <a:blip r:embed="rId3" cstate="screen">
            <a:extLst>
              <a:ext uri="{28A0092B-C50C-407E-A947-70E740481C1C}">
                <a14:useLocalDpi xmlns:a14="http://schemas.microsoft.com/office/drawing/2010/main" val="0"/>
              </a:ext>
            </a:extLst>
          </a:blip>
          <a:srcRect t="5" b="5"/>
          <a:stretch/>
        </p:blipFill>
        <p:spPr/>
      </p:pic>
      <p:pic>
        <p:nvPicPr>
          <p:cNvPr id="12" name="Picture Placeholder 11" descr="A close - up of a trumpet">
            <a:extLst>
              <a:ext uri="{FF2B5EF4-FFF2-40B4-BE49-F238E27FC236}">
                <a16:creationId xmlns:a16="http://schemas.microsoft.com/office/drawing/2014/main" id="{AD486202-2CE9-48FF-813A-B87921B40342}"/>
              </a:ext>
            </a:extLst>
          </p:cNvPr>
          <p:cNvPicPr>
            <a:picLocks noGrp="1" noChangeAspect="1"/>
          </p:cNvPicPr>
          <p:nvPr>
            <p:ph type="pic" sz="quarter" idx="15"/>
          </p:nvPr>
        </p:nvPicPr>
        <p:blipFill rotWithShape="1">
          <a:blip r:embed="rId4" cstate="screen">
            <a:extLst>
              <a:ext uri="{28A0092B-C50C-407E-A947-70E740481C1C}">
                <a14:useLocalDpi xmlns:a14="http://schemas.microsoft.com/office/drawing/2010/main" val="0"/>
              </a:ext>
            </a:extLst>
          </a:blip>
          <a:srcRect t="5" b="5"/>
          <a:stretch/>
        </p:blipFill>
        <p:spPr/>
      </p:pic>
      <p:sp>
        <p:nvSpPr>
          <p:cNvPr id="13" name="Date Placeholder 12">
            <a:extLst>
              <a:ext uri="{FF2B5EF4-FFF2-40B4-BE49-F238E27FC236}">
                <a16:creationId xmlns:a16="http://schemas.microsoft.com/office/drawing/2014/main" id="{6C36903A-8E11-4CCF-BB75-9C2BA05F8E19}"/>
              </a:ext>
            </a:extLst>
          </p:cNvPr>
          <p:cNvSpPr>
            <a:spLocks noGrp="1"/>
          </p:cNvSpPr>
          <p:nvPr>
            <p:ph type="dt" sz="half" idx="10"/>
          </p:nvPr>
        </p:nvSpPr>
        <p:spPr/>
        <p:txBody>
          <a:bodyPr/>
          <a:lstStyle/>
          <a:p>
            <a:r>
              <a:rPr lang="en-US"/>
              <a:t>Wednesday, February 14, 2024</a:t>
            </a:r>
          </a:p>
        </p:txBody>
      </p:sp>
      <p:sp>
        <p:nvSpPr>
          <p:cNvPr id="14" name="Slide Number Placeholder 13">
            <a:extLst>
              <a:ext uri="{FF2B5EF4-FFF2-40B4-BE49-F238E27FC236}">
                <a16:creationId xmlns:a16="http://schemas.microsoft.com/office/drawing/2014/main" id="{D5E3C6B7-507C-4330-B4B5-6B3975EF0BEE}"/>
              </a:ext>
            </a:extLst>
          </p:cNvPr>
          <p:cNvSpPr>
            <a:spLocks noGrp="1"/>
          </p:cNvSpPr>
          <p:nvPr>
            <p:ph type="sldNum" sz="quarter" idx="12"/>
          </p:nvPr>
        </p:nvSpPr>
        <p:spPr/>
        <p:txBody>
          <a:bodyPr/>
          <a:lstStyle/>
          <a:p>
            <a:fld id="{39A857F5-96C8-461D-A78C-38E92FE1C522}" type="slidenum">
              <a:rPr lang="en-US" smtClean="0"/>
              <a:pPr/>
              <a:t>2</a:t>
            </a:fld>
            <a:endParaRPr lang="en-US"/>
          </a:p>
        </p:txBody>
      </p:sp>
    </p:spTree>
    <p:extLst>
      <p:ext uri="{BB962C8B-B14F-4D97-AF65-F5344CB8AC3E}">
        <p14:creationId xmlns:p14="http://schemas.microsoft.com/office/powerpoint/2010/main" val="7389807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835228-24F7-0BE2-9D57-BF682EDC7A5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B894167-ACF9-ECDC-EB02-E6602C5431D5}"/>
              </a:ext>
            </a:extLst>
          </p:cNvPr>
          <p:cNvSpPr>
            <a:spLocks noGrp="1"/>
          </p:cNvSpPr>
          <p:nvPr>
            <p:ph type="title"/>
          </p:nvPr>
        </p:nvSpPr>
        <p:spPr>
          <a:xfrm>
            <a:off x="761735" y="418239"/>
            <a:ext cx="9720072" cy="1499616"/>
          </a:xfrm>
        </p:spPr>
        <p:txBody>
          <a:bodyPr>
            <a:normAutofit/>
          </a:bodyPr>
          <a:lstStyle/>
          <a:p>
            <a:r>
              <a:rPr lang="en-US">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outerShdw blurRad="38100" dist="38100" dir="2700000" algn="tl">
                    <a:srgbClr val="000000">
                      <a:alpha val="43137"/>
                    </a:srgbClr>
                  </a:outerShdw>
                </a:effectLst>
              </a:rPr>
              <a:t>Project planning</a:t>
            </a:r>
          </a:p>
        </p:txBody>
      </p:sp>
      <p:sp>
        <p:nvSpPr>
          <p:cNvPr id="3" name="Date Placeholder 2">
            <a:extLst>
              <a:ext uri="{FF2B5EF4-FFF2-40B4-BE49-F238E27FC236}">
                <a16:creationId xmlns:a16="http://schemas.microsoft.com/office/drawing/2014/main" id="{81F2B3FF-8646-32C8-E825-3EC5F511FA28}"/>
              </a:ext>
            </a:extLst>
          </p:cNvPr>
          <p:cNvSpPr>
            <a:spLocks noGrp="1"/>
          </p:cNvSpPr>
          <p:nvPr>
            <p:ph type="dt" sz="half" idx="10"/>
          </p:nvPr>
        </p:nvSpPr>
        <p:spPr/>
        <p:txBody>
          <a:bodyPr/>
          <a:lstStyle/>
          <a:p>
            <a:r>
              <a:rPr lang="en-US"/>
              <a:t>Wednesday, February 14, 2024</a:t>
            </a:r>
          </a:p>
        </p:txBody>
      </p:sp>
      <p:sp>
        <p:nvSpPr>
          <p:cNvPr id="8" name="Footer Placeholder 7">
            <a:extLst>
              <a:ext uri="{FF2B5EF4-FFF2-40B4-BE49-F238E27FC236}">
                <a16:creationId xmlns:a16="http://schemas.microsoft.com/office/drawing/2014/main" id="{E74120CE-D98E-B553-F70C-CF54305C5F71}"/>
              </a:ext>
            </a:extLst>
          </p:cNvPr>
          <p:cNvSpPr>
            <a:spLocks noGrp="1"/>
          </p:cNvSpPr>
          <p:nvPr>
            <p:ph type="ftr" sz="quarter" idx="11"/>
          </p:nvPr>
        </p:nvSpPr>
        <p:spPr/>
        <p:txBody>
          <a:bodyPr/>
          <a:lstStyle/>
          <a:p>
            <a:r>
              <a:rPr lang="en-US" err="1"/>
              <a:t>MoodSphere</a:t>
            </a:r>
            <a:endParaRPr lang="en-US"/>
          </a:p>
        </p:txBody>
      </p:sp>
      <p:sp>
        <p:nvSpPr>
          <p:cNvPr id="5" name="Slide Number Placeholder 4">
            <a:extLst>
              <a:ext uri="{FF2B5EF4-FFF2-40B4-BE49-F238E27FC236}">
                <a16:creationId xmlns:a16="http://schemas.microsoft.com/office/drawing/2014/main" id="{F7E0DC5A-2CB8-0111-FBC0-03E7D4C4497B}"/>
              </a:ext>
            </a:extLst>
          </p:cNvPr>
          <p:cNvSpPr>
            <a:spLocks noGrp="1"/>
          </p:cNvSpPr>
          <p:nvPr>
            <p:ph type="sldNum" sz="quarter" idx="12"/>
          </p:nvPr>
        </p:nvSpPr>
        <p:spPr/>
        <p:txBody>
          <a:bodyPr/>
          <a:lstStyle/>
          <a:p>
            <a:fld id="{C01389E6-C847-4AD0-B56D-D205B2EAB1EE}" type="slidenum">
              <a:rPr lang="en-US" smtClean="0"/>
              <a:pPr/>
              <a:t>20</a:t>
            </a:fld>
            <a:endParaRPr lang="en-US"/>
          </a:p>
        </p:txBody>
      </p:sp>
      <p:pic>
        <p:nvPicPr>
          <p:cNvPr id="10" name="Picture 9">
            <a:extLst>
              <a:ext uri="{FF2B5EF4-FFF2-40B4-BE49-F238E27FC236}">
                <a16:creationId xmlns:a16="http://schemas.microsoft.com/office/drawing/2014/main" id="{4E6D7E1F-E132-8C3A-1128-8FC8F8016BE0}"/>
              </a:ext>
            </a:extLst>
          </p:cNvPr>
          <p:cNvPicPr>
            <a:picLocks noChangeAspect="1"/>
          </p:cNvPicPr>
          <p:nvPr/>
        </p:nvPicPr>
        <p:blipFill>
          <a:blip r:embed="rId3"/>
          <a:stretch>
            <a:fillRect/>
          </a:stretch>
        </p:blipFill>
        <p:spPr>
          <a:xfrm>
            <a:off x="761735" y="1480533"/>
            <a:ext cx="4337362" cy="2137311"/>
          </a:xfrm>
          <a:prstGeom prst="rect">
            <a:avLst/>
          </a:prstGeom>
        </p:spPr>
      </p:pic>
      <p:pic>
        <p:nvPicPr>
          <p:cNvPr id="12" name="Picture 11">
            <a:extLst>
              <a:ext uri="{FF2B5EF4-FFF2-40B4-BE49-F238E27FC236}">
                <a16:creationId xmlns:a16="http://schemas.microsoft.com/office/drawing/2014/main" id="{15C3A6DD-696C-3CB1-5AFC-554E71EF90E9}"/>
              </a:ext>
            </a:extLst>
          </p:cNvPr>
          <p:cNvPicPr>
            <a:picLocks noChangeAspect="1"/>
          </p:cNvPicPr>
          <p:nvPr/>
        </p:nvPicPr>
        <p:blipFill>
          <a:blip r:embed="rId4"/>
          <a:stretch>
            <a:fillRect/>
          </a:stretch>
        </p:blipFill>
        <p:spPr>
          <a:xfrm>
            <a:off x="5507244" y="1480533"/>
            <a:ext cx="4974563" cy="2060242"/>
          </a:xfrm>
          <a:prstGeom prst="rect">
            <a:avLst/>
          </a:prstGeom>
        </p:spPr>
      </p:pic>
      <p:pic>
        <p:nvPicPr>
          <p:cNvPr id="14" name="Picture 13">
            <a:extLst>
              <a:ext uri="{FF2B5EF4-FFF2-40B4-BE49-F238E27FC236}">
                <a16:creationId xmlns:a16="http://schemas.microsoft.com/office/drawing/2014/main" id="{0138616F-C6D7-AE38-674B-86F80E638DC5}"/>
              </a:ext>
            </a:extLst>
          </p:cNvPr>
          <p:cNvPicPr>
            <a:picLocks noChangeAspect="1"/>
          </p:cNvPicPr>
          <p:nvPr/>
        </p:nvPicPr>
        <p:blipFill>
          <a:blip r:embed="rId5"/>
          <a:stretch>
            <a:fillRect/>
          </a:stretch>
        </p:blipFill>
        <p:spPr>
          <a:xfrm>
            <a:off x="761735" y="3749475"/>
            <a:ext cx="4425541" cy="2381342"/>
          </a:xfrm>
          <a:prstGeom prst="rect">
            <a:avLst/>
          </a:prstGeom>
        </p:spPr>
      </p:pic>
      <p:pic>
        <p:nvPicPr>
          <p:cNvPr id="16" name="Picture 15">
            <a:extLst>
              <a:ext uri="{FF2B5EF4-FFF2-40B4-BE49-F238E27FC236}">
                <a16:creationId xmlns:a16="http://schemas.microsoft.com/office/drawing/2014/main" id="{D2ACA2AC-D41D-94DC-9B6A-9237CCC2202A}"/>
              </a:ext>
            </a:extLst>
          </p:cNvPr>
          <p:cNvPicPr>
            <a:picLocks noChangeAspect="1"/>
          </p:cNvPicPr>
          <p:nvPr/>
        </p:nvPicPr>
        <p:blipFill>
          <a:blip r:embed="rId6"/>
          <a:stretch>
            <a:fillRect/>
          </a:stretch>
        </p:blipFill>
        <p:spPr>
          <a:xfrm>
            <a:off x="5507244" y="3749475"/>
            <a:ext cx="4974563" cy="2381342"/>
          </a:xfrm>
          <a:prstGeom prst="rect">
            <a:avLst/>
          </a:prstGeom>
        </p:spPr>
      </p:pic>
    </p:spTree>
    <p:extLst>
      <p:ext uri="{BB962C8B-B14F-4D97-AF65-F5344CB8AC3E}">
        <p14:creationId xmlns:p14="http://schemas.microsoft.com/office/powerpoint/2010/main" val="30095313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4A8148-3950-61B1-9BFB-BC874902CD6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D59231C-C959-C320-1E2E-90C8E73A6609}"/>
              </a:ext>
            </a:extLst>
          </p:cNvPr>
          <p:cNvSpPr>
            <a:spLocks noGrp="1"/>
          </p:cNvSpPr>
          <p:nvPr>
            <p:ph type="title"/>
          </p:nvPr>
        </p:nvSpPr>
        <p:spPr>
          <a:xfrm>
            <a:off x="1024129" y="0"/>
            <a:ext cx="9720072" cy="1499616"/>
          </a:xfrm>
        </p:spPr>
        <p:txBody>
          <a:bodyPr>
            <a:normAutofit/>
          </a:bodyPr>
          <a:lstStyle/>
          <a:p>
            <a:r>
              <a:rPr lang="en-US">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outerShdw blurRad="38100" dist="38100" dir="2700000" algn="tl">
                    <a:srgbClr val="000000">
                      <a:alpha val="43137"/>
                    </a:srgbClr>
                  </a:outerShdw>
                </a:effectLst>
              </a:rPr>
              <a:t>Deliverable-1 planning</a:t>
            </a:r>
          </a:p>
        </p:txBody>
      </p:sp>
      <p:sp>
        <p:nvSpPr>
          <p:cNvPr id="3" name="Date Placeholder 2">
            <a:extLst>
              <a:ext uri="{FF2B5EF4-FFF2-40B4-BE49-F238E27FC236}">
                <a16:creationId xmlns:a16="http://schemas.microsoft.com/office/drawing/2014/main" id="{ABC2EC84-FADA-0B35-012E-9E3CA1223978}"/>
              </a:ext>
            </a:extLst>
          </p:cNvPr>
          <p:cNvSpPr>
            <a:spLocks noGrp="1"/>
          </p:cNvSpPr>
          <p:nvPr>
            <p:ph type="dt" sz="half" idx="10"/>
          </p:nvPr>
        </p:nvSpPr>
        <p:spPr/>
        <p:txBody>
          <a:bodyPr/>
          <a:lstStyle/>
          <a:p>
            <a:r>
              <a:rPr lang="en-US"/>
              <a:t>Wednesday, February 14, 2024</a:t>
            </a:r>
          </a:p>
        </p:txBody>
      </p:sp>
      <p:sp>
        <p:nvSpPr>
          <p:cNvPr id="8" name="Footer Placeholder 7">
            <a:extLst>
              <a:ext uri="{FF2B5EF4-FFF2-40B4-BE49-F238E27FC236}">
                <a16:creationId xmlns:a16="http://schemas.microsoft.com/office/drawing/2014/main" id="{6F1DEBC9-9876-3F00-C613-758E2F3B30C7}"/>
              </a:ext>
            </a:extLst>
          </p:cNvPr>
          <p:cNvSpPr>
            <a:spLocks noGrp="1"/>
          </p:cNvSpPr>
          <p:nvPr>
            <p:ph type="ftr" sz="quarter" idx="11"/>
          </p:nvPr>
        </p:nvSpPr>
        <p:spPr/>
        <p:txBody>
          <a:bodyPr/>
          <a:lstStyle/>
          <a:p>
            <a:r>
              <a:rPr lang="en-US" err="1"/>
              <a:t>MoodSphere</a:t>
            </a:r>
            <a:endParaRPr lang="en-US"/>
          </a:p>
        </p:txBody>
      </p:sp>
      <p:sp>
        <p:nvSpPr>
          <p:cNvPr id="5" name="Slide Number Placeholder 4">
            <a:extLst>
              <a:ext uri="{FF2B5EF4-FFF2-40B4-BE49-F238E27FC236}">
                <a16:creationId xmlns:a16="http://schemas.microsoft.com/office/drawing/2014/main" id="{8A6C413A-86CC-51CC-D83A-FAE307D17D2E}"/>
              </a:ext>
            </a:extLst>
          </p:cNvPr>
          <p:cNvSpPr>
            <a:spLocks noGrp="1"/>
          </p:cNvSpPr>
          <p:nvPr>
            <p:ph type="sldNum" sz="quarter" idx="12"/>
          </p:nvPr>
        </p:nvSpPr>
        <p:spPr/>
        <p:txBody>
          <a:bodyPr/>
          <a:lstStyle/>
          <a:p>
            <a:fld id="{C01389E6-C847-4AD0-B56D-D205B2EAB1EE}" type="slidenum">
              <a:rPr lang="en-US" smtClean="0"/>
              <a:pPr/>
              <a:t>21</a:t>
            </a:fld>
            <a:endParaRPr lang="en-US"/>
          </a:p>
        </p:txBody>
      </p:sp>
      <p:pic>
        <p:nvPicPr>
          <p:cNvPr id="9" name="Picture 8">
            <a:extLst>
              <a:ext uri="{FF2B5EF4-FFF2-40B4-BE49-F238E27FC236}">
                <a16:creationId xmlns:a16="http://schemas.microsoft.com/office/drawing/2014/main" id="{DB170314-D40B-81C3-7780-FD40C8D240DD}"/>
              </a:ext>
            </a:extLst>
          </p:cNvPr>
          <p:cNvPicPr>
            <a:picLocks noChangeAspect="1"/>
          </p:cNvPicPr>
          <p:nvPr/>
        </p:nvPicPr>
        <p:blipFill>
          <a:blip r:embed="rId3"/>
          <a:stretch>
            <a:fillRect/>
          </a:stretch>
        </p:blipFill>
        <p:spPr>
          <a:xfrm>
            <a:off x="1308257" y="1307551"/>
            <a:ext cx="9151816" cy="5102393"/>
          </a:xfrm>
          <a:prstGeom prst="rect">
            <a:avLst/>
          </a:prstGeom>
        </p:spPr>
      </p:pic>
    </p:spTree>
    <p:extLst>
      <p:ext uri="{BB962C8B-B14F-4D97-AF65-F5344CB8AC3E}">
        <p14:creationId xmlns:p14="http://schemas.microsoft.com/office/powerpoint/2010/main" val="5439927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F6D424-DC9F-8E75-5699-D110C59AD592}"/>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A472FA8E-3673-D2A9-263D-69B7C5DBCD5E}"/>
              </a:ext>
            </a:extLst>
          </p:cNvPr>
          <p:cNvSpPr>
            <a:spLocks noGrp="1"/>
          </p:cNvSpPr>
          <p:nvPr>
            <p:ph type="title"/>
          </p:nvPr>
        </p:nvSpPr>
        <p:spPr/>
        <p:txBody>
          <a:bodyPr>
            <a:normAutofit/>
          </a:bodyPr>
          <a:lstStyle/>
          <a:p>
            <a:r>
              <a:rPr lang="en-US">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outerShdw blurRad="38100" dist="38100" dir="2700000" algn="tl">
                    <a:srgbClr val="000000">
                      <a:alpha val="43137"/>
                    </a:srgbClr>
                  </a:outerShdw>
                </a:effectLst>
              </a:rPr>
              <a:t>Technologies</a:t>
            </a:r>
            <a:br>
              <a:rPr lang="en-US">
                <a:ln>
                  <a:gradFill>
                    <a:gsLst>
                      <a:gs pos="0">
                        <a:srgbClr val="1CADE4">
                          <a:lumMod val="5000"/>
                          <a:lumOff val="95000"/>
                        </a:srgbClr>
                      </a:gs>
                      <a:gs pos="74000">
                        <a:srgbClr val="1CADE4">
                          <a:lumMod val="45000"/>
                          <a:lumOff val="55000"/>
                        </a:srgbClr>
                      </a:gs>
                      <a:gs pos="83000">
                        <a:srgbClr val="1CADE4">
                          <a:lumMod val="45000"/>
                          <a:lumOff val="55000"/>
                        </a:srgbClr>
                      </a:gs>
                      <a:gs pos="100000">
                        <a:srgbClr val="1CADE4">
                          <a:lumMod val="30000"/>
                          <a:lumOff val="70000"/>
                        </a:srgbClr>
                      </a:gs>
                    </a:gsLst>
                    <a:lin ang="5400000" scaled="1"/>
                  </a:gradFill>
                </a:ln>
                <a:effectLst>
                  <a:outerShdw blurRad="38100" dist="38100" dir="2700000" algn="tl">
                    <a:srgbClr val="000000">
                      <a:alpha val="43137"/>
                    </a:srgbClr>
                  </a:outerShdw>
                </a:effectLst>
              </a:rPr>
            </a:br>
            <a:endParaRPr lang="en-US">
              <a:ln>
                <a:gradFill>
                  <a:gsLst>
                    <a:gs pos="0">
                      <a:srgbClr val="1CADE4">
                        <a:lumMod val="5000"/>
                        <a:lumOff val="95000"/>
                      </a:srgbClr>
                    </a:gs>
                    <a:gs pos="74000">
                      <a:srgbClr val="1CADE4">
                        <a:lumMod val="45000"/>
                        <a:lumOff val="55000"/>
                      </a:srgbClr>
                    </a:gs>
                    <a:gs pos="83000">
                      <a:srgbClr val="1CADE4">
                        <a:lumMod val="45000"/>
                        <a:lumOff val="55000"/>
                      </a:srgbClr>
                    </a:gs>
                    <a:gs pos="100000">
                      <a:srgbClr val="1CADE4">
                        <a:lumMod val="30000"/>
                        <a:lumOff val="70000"/>
                      </a:srgbClr>
                    </a:gs>
                  </a:gsLst>
                  <a:lin ang="5400000" scaled="1"/>
                </a:gradFill>
              </a:ln>
              <a:effectLst>
                <a:outerShdw blurRad="38100" dist="38100" dir="2700000" algn="tl">
                  <a:srgbClr val="000000">
                    <a:alpha val="43137"/>
                  </a:srgbClr>
                </a:outerShdw>
              </a:effectLst>
            </a:endParaRPr>
          </a:p>
        </p:txBody>
      </p:sp>
      <p:sp>
        <p:nvSpPr>
          <p:cNvPr id="14" name="Footer Placeholder 13">
            <a:extLst>
              <a:ext uri="{FF2B5EF4-FFF2-40B4-BE49-F238E27FC236}">
                <a16:creationId xmlns:a16="http://schemas.microsoft.com/office/drawing/2014/main" id="{2F6896A5-0E29-C622-1D71-2305FBBA0884}"/>
              </a:ext>
            </a:extLst>
          </p:cNvPr>
          <p:cNvSpPr>
            <a:spLocks noGrp="1"/>
          </p:cNvSpPr>
          <p:nvPr>
            <p:ph type="ftr" sz="quarter" idx="11"/>
          </p:nvPr>
        </p:nvSpPr>
        <p:spPr/>
        <p:txBody>
          <a:bodyPr/>
          <a:lstStyle/>
          <a:p>
            <a:r>
              <a:rPr lang="en-US" err="1"/>
              <a:t>MoodSphere</a:t>
            </a:r>
            <a:endParaRPr lang="en-US"/>
          </a:p>
        </p:txBody>
      </p:sp>
      <p:sp>
        <p:nvSpPr>
          <p:cNvPr id="6" name="Date Placeholder 5">
            <a:extLst>
              <a:ext uri="{FF2B5EF4-FFF2-40B4-BE49-F238E27FC236}">
                <a16:creationId xmlns:a16="http://schemas.microsoft.com/office/drawing/2014/main" id="{26F0C7C0-3044-1573-873F-8DD505AF2869}"/>
              </a:ext>
            </a:extLst>
          </p:cNvPr>
          <p:cNvSpPr>
            <a:spLocks noGrp="1"/>
          </p:cNvSpPr>
          <p:nvPr>
            <p:ph type="dt" sz="half" idx="10"/>
          </p:nvPr>
        </p:nvSpPr>
        <p:spPr/>
        <p:txBody>
          <a:bodyPr/>
          <a:lstStyle/>
          <a:p>
            <a:r>
              <a:rPr lang="en-US"/>
              <a:t>Wednesday, February 14, 2024</a:t>
            </a:r>
          </a:p>
        </p:txBody>
      </p:sp>
      <p:sp>
        <p:nvSpPr>
          <p:cNvPr id="7" name="Slide Number Placeholder 6">
            <a:extLst>
              <a:ext uri="{FF2B5EF4-FFF2-40B4-BE49-F238E27FC236}">
                <a16:creationId xmlns:a16="http://schemas.microsoft.com/office/drawing/2014/main" id="{5DA2490E-21DB-69D4-EF92-036DA92D1D40}"/>
              </a:ext>
            </a:extLst>
          </p:cNvPr>
          <p:cNvSpPr>
            <a:spLocks noGrp="1"/>
          </p:cNvSpPr>
          <p:nvPr>
            <p:ph type="sldNum" sz="quarter" idx="12"/>
          </p:nvPr>
        </p:nvSpPr>
        <p:spPr/>
        <p:txBody>
          <a:bodyPr/>
          <a:lstStyle/>
          <a:p>
            <a:fld id="{C01389E6-C847-4AD0-B56D-D205B2EAB1EE}" type="slidenum">
              <a:rPr lang="en-US" smtClean="0"/>
              <a:pPr/>
              <a:t>22</a:t>
            </a:fld>
            <a:endParaRPr lang="en-US"/>
          </a:p>
        </p:txBody>
      </p:sp>
      <p:pic>
        <p:nvPicPr>
          <p:cNvPr id="20" name="Picture 19" descr="A yellow and white logo&#10;&#10;Description automatically generated">
            <a:extLst>
              <a:ext uri="{FF2B5EF4-FFF2-40B4-BE49-F238E27FC236}">
                <a16:creationId xmlns:a16="http://schemas.microsoft.com/office/drawing/2014/main" id="{F1CCC778-215B-089A-B093-35A56D338664}"/>
              </a:ext>
            </a:extLst>
          </p:cNvPr>
          <p:cNvPicPr>
            <a:picLocks noChangeAspect="1"/>
          </p:cNvPicPr>
          <p:nvPr/>
        </p:nvPicPr>
        <p:blipFill>
          <a:blip r:embed="rId2"/>
          <a:stretch>
            <a:fillRect/>
          </a:stretch>
        </p:blipFill>
        <p:spPr>
          <a:xfrm>
            <a:off x="1456765" y="4375097"/>
            <a:ext cx="1674158" cy="1651747"/>
          </a:xfrm>
          <a:prstGeom prst="rect">
            <a:avLst/>
          </a:prstGeom>
        </p:spPr>
      </p:pic>
      <p:pic>
        <p:nvPicPr>
          <p:cNvPr id="21" name="Picture 20" descr="A blue and white logo&#10;&#10;Description automatically generated">
            <a:extLst>
              <a:ext uri="{FF2B5EF4-FFF2-40B4-BE49-F238E27FC236}">
                <a16:creationId xmlns:a16="http://schemas.microsoft.com/office/drawing/2014/main" id="{B956CC28-F194-1B24-F79D-1F34AB2C72F7}"/>
              </a:ext>
            </a:extLst>
          </p:cNvPr>
          <p:cNvPicPr>
            <a:picLocks noChangeAspect="1"/>
          </p:cNvPicPr>
          <p:nvPr/>
        </p:nvPicPr>
        <p:blipFill>
          <a:blip r:embed="rId3"/>
          <a:stretch>
            <a:fillRect/>
          </a:stretch>
        </p:blipFill>
        <p:spPr>
          <a:xfrm>
            <a:off x="4168588" y="4251830"/>
            <a:ext cx="1815353" cy="1792942"/>
          </a:xfrm>
          <a:prstGeom prst="rect">
            <a:avLst/>
          </a:prstGeom>
        </p:spPr>
      </p:pic>
      <p:pic>
        <p:nvPicPr>
          <p:cNvPr id="22" name="Picture 21" descr="A blue and black symbol&#10;&#10;Description automatically generated">
            <a:extLst>
              <a:ext uri="{FF2B5EF4-FFF2-40B4-BE49-F238E27FC236}">
                <a16:creationId xmlns:a16="http://schemas.microsoft.com/office/drawing/2014/main" id="{56BEE1A6-D7CD-0B32-63DA-336737BDB674}"/>
              </a:ext>
            </a:extLst>
          </p:cNvPr>
          <p:cNvPicPr>
            <a:picLocks noChangeAspect="1"/>
          </p:cNvPicPr>
          <p:nvPr/>
        </p:nvPicPr>
        <p:blipFill>
          <a:blip r:embed="rId4"/>
          <a:stretch>
            <a:fillRect/>
          </a:stretch>
        </p:blipFill>
        <p:spPr>
          <a:xfrm>
            <a:off x="4123765" y="1932214"/>
            <a:ext cx="1905000" cy="1905000"/>
          </a:xfrm>
          <a:prstGeom prst="rect">
            <a:avLst/>
          </a:prstGeom>
        </p:spPr>
      </p:pic>
      <p:pic>
        <p:nvPicPr>
          <p:cNvPr id="23" name="Picture 22" descr="A yellow and orange folded paper&#10;&#10;Description automatically generated">
            <a:extLst>
              <a:ext uri="{FF2B5EF4-FFF2-40B4-BE49-F238E27FC236}">
                <a16:creationId xmlns:a16="http://schemas.microsoft.com/office/drawing/2014/main" id="{ECF2DC1D-9068-1CD6-3A22-0A50CF47E289}"/>
              </a:ext>
            </a:extLst>
          </p:cNvPr>
          <p:cNvPicPr>
            <a:picLocks noChangeAspect="1"/>
          </p:cNvPicPr>
          <p:nvPr/>
        </p:nvPicPr>
        <p:blipFill>
          <a:blip r:embed="rId5"/>
          <a:stretch>
            <a:fillRect/>
          </a:stretch>
        </p:blipFill>
        <p:spPr>
          <a:xfrm>
            <a:off x="6958853" y="2089095"/>
            <a:ext cx="1371600" cy="1450041"/>
          </a:xfrm>
          <a:prstGeom prst="rect">
            <a:avLst/>
          </a:prstGeom>
        </p:spPr>
      </p:pic>
      <p:pic>
        <p:nvPicPr>
          <p:cNvPr id="24" name="Picture 23" descr="A blue and yellow snake logo&#10;&#10;Description automatically generated">
            <a:extLst>
              <a:ext uri="{FF2B5EF4-FFF2-40B4-BE49-F238E27FC236}">
                <a16:creationId xmlns:a16="http://schemas.microsoft.com/office/drawing/2014/main" id="{9686E594-0971-F452-FD43-C62D40D170C8}"/>
              </a:ext>
            </a:extLst>
          </p:cNvPr>
          <p:cNvPicPr>
            <a:picLocks noChangeAspect="1"/>
          </p:cNvPicPr>
          <p:nvPr/>
        </p:nvPicPr>
        <p:blipFill>
          <a:blip r:embed="rId6"/>
          <a:stretch>
            <a:fillRect/>
          </a:stretch>
        </p:blipFill>
        <p:spPr>
          <a:xfrm>
            <a:off x="9233648" y="2033065"/>
            <a:ext cx="1472452" cy="1539689"/>
          </a:xfrm>
          <a:prstGeom prst="rect">
            <a:avLst/>
          </a:prstGeom>
        </p:spPr>
      </p:pic>
      <p:pic>
        <p:nvPicPr>
          <p:cNvPr id="25" name="Picture 24" descr="A blue diamond with black background&#10;&#10;Description automatically generated">
            <a:extLst>
              <a:ext uri="{FF2B5EF4-FFF2-40B4-BE49-F238E27FC236}">
                <a16:creationId xmlns:a16="http://schemas.microsoft.com/office/drawing/2014/main" id="{ED3D95FF-BD7C-83B7-2B7A-1469AA1B02AD}"/>
              </a:ext>
            </a:extLst>
          </p:cNvPr>
          <p:cNvPicPr>
            <a:picLocks noChangeAspect="1"/>
          </p:cNvPicPr>
          <p:nvPr/>
        </p:nvPicPr>
        <p:blipFill>
          <a:blip r:embed="rId7"/>
          <a:stretch>
            <a:fillRect/>
          </a:stretch>
        </p:blipFill>
        <p:spPr>
          <a:xfrm>
            <a:off x="9289677" y="4375096"/>
            <a:ext cx="1371600" cy="1394011"/>
          </a:xfrm>
          <a:prstGeom prst="rect">
            <a:avLst/>
          </a:prstGeom>
        </p:spPr>
      </p:pic>
      <p:pic>
        <p:nvPicPr>
          <p:cNvPr id="26" name="Picture 25" descr="A yellow and orange cubes&#10;&#10;Description automatically generated">
            <a:extLst>
              <a:ext uri="{FF2B5EF4-FFF2-40B4-BE49-F238E27FC236}">
                <a16:creationId xmlns:a16="http://schemas.microsoft.com/office/drawing/2014/main" id="{E2F0E07D-080D-5B75-0410-3B98FEB49FFF}"/>
              </a:ext>
            </a:extLst>
          </p:cNvPr>
          <p:cNvPicPr>
            <a:picLocks noChangeAspect="1"/>
          </p:cNvPicPr>
          <p:nvPr/>
        </p:nvPicPr>
        <p:blipFill>
          <a:blip r:embed="rId8"/>
          <a:stretch>
            <a:fillRect/>
          </a:stretch>
        </p:blipFill>
        <p:spPr>
          <a:xfrm>
            <a:off x="1573262" y="2035146"/>
            <a:ext cx="1553544" cy="1548656"/>
          </a:xfrm>
          <a:prstGeom prst="rect">
            <a:avLst/>
          </a:prstGeom>
        </p:spPr>
      </p:pic>
      <p:pic>
        <p:nvPicPr>
          <p:cNvPr id="27" name="Picture 26" descr="A green word on a white background&#10;&#10;Description automatically generated">
            <a:extLst>
              <a:ext uri="{FF2B5EF4-FFF2-40B4-BE49-F238E27FC236}">
                <a16:creationId xmlns:a16="http://schemas.microsoft.com/office/drawing/2014/main" id="{0923E03B-5B9C-77B4-2BFD-F4D5A3056E9B}"/>
              </a:ext>
            </a:extLst>
          </p:cNvPr>
          <p:cNvPicPr>
            <a:picLocks noChangeAspect="1"/>
          </p:cNvPicPr>
          <p:nvPr/>
        </p:nvPicPr>
        <p:blipFill>
          <a:blip r:embed="rId9"/>
          <a:stretch>
            <a:fillRect/>
          </a:stretch>
        </p:blipFill>
        <p:spPr>
          <a:xfrm>
            <a:off x="6733934" y="4716513"/>
            <a:ext cx="1826559" cy="644264"/>
          </a:xfrm>
          <a:prstGeom prst="rect">
            <a:avLst/>
          </a:prstGeom>
        </p:spPr>
      </p:pic>
      <p:sp>
        <p:nvSpPr>
          <p:cNvPr id="28" name="TextBox 27">
            <a:extLst>
              <a:ext uri="{FF2B5EF4-FFF2-40B4-BE49-F238E27FC236}">
                <a16:creationId xmlns:a16="http://schemas.microsoft.com/office/drawing/2014/main" id="{9B107373-BAFF-A5BA-56F6-BE4903D44D65}"/>
              </a:ext>
            </a:extLst>
          </p:cNvPr>
          <p:cNvSpPr txBox="1"/>
          <p:nvPr/>
        </p:nvSpPr>
        <p:spPr>
          <a:xfrm>
            <a:off x="1392446" y="3702792"/>
            <a:ext cx="156551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err="1"/>
              <a:t>Tensorflow</a:t>
            </a:r>
          </a:p>
        </p:txBody>
      </p:sp>
      <p:sp>
        <p:nvSpPr>
          <p:cNvPr id="29" name="TextBox 28">
            <a:extLst>
              <a:ext uri="{FF2B5EF4-FFF2-40B4-BE49-F238E27FC236}">
                <a16:creationId xmlns:a16="http://schemas.microsoft.com/office/drawing/2014/main" id="{E33FFAFC-885C-9431-EECC-029AE17BAFA4}"/>
              </a:ext>
            </a:extLst>
          </p:cNvPr>
          <p:cNvSpPr txBox="1"/>
          <p:nvPr/>
        </p:nvSpPr>
        <p:spPr>
          <a:xfrm>
            <a:off x="4522482" y="3701215"/>
            <a:ext cx="111628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React</a:t>
            </a:r>
          </a:p>
        </p:txBody>
      </p:sp>
      <p:sp>
        <p:nvSpPr>
          <p:cNvPr id="30" name="TextBox 29">
            <a:extLst>
              <a:ext uri="{FF2B5EF4-FFF2-40B4-BE49-F238E27FC236}">
                <a16:creationId xmlns:a16="http://schemas.microsoft.com/office/drawing/2014/main" id="{61181E8A-20FD-C57F-0150-4E0B7E04C34C}"/>
              </a:ext>
            </a:extLst>
          </p:cNvPr>
          <p:cNvSpPr txBox="1"/>
          <p:nvPr/>
        </p:nvSpPr>
        <p:spPr>
          <a:xfrm>
            <a:off x="7112721" y="3702792"/>
            <a:ext cx="104821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Firebase</a:t>
            </a:r>
          </a:p>
        </p:txBody>
      </p:sp>
      <p:sp>
        <p:nvSpPr>
          <p:cNvPr id="31" name="TextBox 30">
            <a:extLst>
              <a:ext uri="{FF2B5EF4-FFF2-40B4-BE49-F238E27FC236}">
                <a16:creationId xmlns:a16="http://schemas.microsoft.com/office/drawing/2014/main" id="{6BAD920C-E569-7E3A-66AA-9C3B4C9152A7}"/>
              </a:ext>
            </a:extLst>
          </p:cNvPr>
          <p:cNvSpPr txBox="1"/>
          <p:nvPr/>
        </p:nvSpPr>
        <p:spPr>
          <a:xfrm>
            <a:off x="9385957" y="3698808"/>
            <a:ext cx="117073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Python</a:t>
            </a:r>
          </a:p>
        </p:txBody>
      </p:sp>
      <p:sp>
        <p:nvSpPr>
          <p:cNvPr id="32" name="TextBox 31">
            <a:extLst>
              <a:ext uri="{FF2B5EF4-FFF2-40B4-BE49-F238E27FC236}">
                <a16:creationId xmlns:a16="http://schemas.microsoft.com/office/drawing/2014/main" id="{C247C9BF-121A-1630-4956-126A6AFD369C}"/>
              </a:ext>
            </a:extLst>
          </p:cNvPr>
          <p:cNvSpPr txBox="1"/>
          <p:nvPr/>
        </p:nvSpPr>
        <p:spPr>
          <a:xfrm>
            <a:off x="1766309" y="5978604"/>
            <a:ext cx="118434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HTML</a:t>
            </a:r>
          </a:p>
        </p:txBody>
      </p:sp>
      <p:sp>
        <p:nvSpPr>
          <p:cNvPr id="33" name="TextBox 32">
            <a:extLst>
              <a:ext uri="{FF2B5EF4-FFF2-40B4-BE49-F238E27FC236}">
                <a16:creationId xmlns:a16="http://schemas.microsoft.com/office/drawing/2014/main" id="{AE1D6806-400D-5ED6-A5B7-B7DAB4C1DBC1}"/>
              </a:ext>
            </a:extLst>
          </p:cNvPr>
          <p:cNvSpPr txBox="1"/>
          <p:nvPr/>
        </p:nvSpPr>
        <p:spPr>
          <a:xfrm>
            <a:off x="4607314" y="5976197"/>
            <a:ext cx="92569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CSS</a:t>
            </a:r>
          </a:p>
        </p:txBody>
      </p:sp>
      <p:sp>
        <p:nvSpPr>
          <p:cNvPr id="34" name="TextBox 33">
            <a:extLst>
              <a:ext uri="{FF2B5EF4-FFF2-40B4-BE49-F238E27FC236}">
                <a16:creationId xmlns:a16="http://schemas.microsoft.com/office/drawing/2014/main" id="{7867810E-0351-6A4C-EEA9-36CAE87988F4}"/>
              </a:ext>
            </a:extLst>
          </p:cNvPr>
          <p:cNvSpPr txBox="1"/>
          <p:nvPr/>
        </p:nvSpPr>
        <p:spPr>
          <a:xfrm>
            <a:off x="7032618" y="5976197"/>
            <a:ext cx="141577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Django</a:t>
            </a:r>
          </a:p>
        </p:txBody>
      </p:sp>
      <p:sp>
        <p:nvSpPr>
          <p:cNvPr id="35" name="TextBox 34">
            <a:extLst>
              <a:ext uri="{FF2B5EF4-FFF2-40B4-BE49-F238E27FC236}">
                <a16:creationId xmlns:a16="http://schemas.microsoft.com/office/drawing/2014/main" id="{3E1B6B8B-FCEE-C454-3C19-040D7886783C}"/>
              </a:ext>
            </a:extLst>
          </p:cNvPr>
          <p:cNvSpPr txBox="1"/>
          <p:nvPr/>
        </p:nvSpPr>
        <p:spPr>
          <a:xfrm>
            <a:off x="9474858" y="5974620"/>
            <a:ext cx="99376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Jira</a:t>
            </a:r>
          </a:p>
        </p:txBody>
      </p:sp>
    </p:spTree>
    <p:extLst>
      <p:ext uri="{BB962C8B-B14F-4D97-AF65-F5344CB8AC3E}">
        <p14:creationId xmlns:p14="http://schemas.microsoft.com/office/powerpoint/2010/main" val="24776136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B68755FB-AE3F-FE83-1C6D-93A3C0D577D7}"/>
              </a:ext>
            </a:extLst>
          </p:cNvPr>
          <p:cNvSpPr>
            <a:spLocks noGrp="1"/>
          </p:cNvSpPr>
          <p:nvPr>
            <p:ph type="ftr" sz="quarter" idx="11"/>
          </p:nvPr>
        </p:nvSpPr>
        <p:spPr/>
        <p:txBody>
          <a:bodyPr/>
          <a:lstStyle/>
          <a:p>
            <a:r>
              <a:rPr lang="en-US" err="1"/>
              <a:t>MoodSphere</a:t>
            </a:r>
            <a:endParaRPr lang="en-US"/>
          </a:p>
        </p:txBody>
      </p:sp>
      <p:sp>
        <p:nvSpPr>
          <p:cNvPr id="10" name="Date Placeholder 9">
            <a:extLst>
              <a:ext uri="{FF2B5EF4-FFF2-40B4-BE49-F238E27FC236}">
                <a16:creationId xmlns:a16="http://schemas.microsoft.com/office/drawing/2014/main" id="{E5672D79-DAD6-CA2B-F183-AC91E0D80A0E}"/>
              </a:ext>
            </a:extLst>
          </p:cNvPr>
          <p:cNvSpPr>
            <a:spLocks noGrp="1"/>
          </p:cNvSpPr>
          <p:nvPr>
            <p:ph type="dt" sz="half" idx="10"/>
          </p:nvPr>
        </p:nvSpPr>
        <p:spPr/>
        <p:txBody>
          <a:bodyPr/>
          <a:lstStyle/>
          <a:p>
            <a:r>
              <a:rPr lang="en-US"/>
              <a:t>Wednesday, February 14, 2024</a:t>
            </a:r>
          </a:p>
        </p:txBody>
      </p:sp>
      <p:sp>
        <p:nvSpPr>
          <p:cNvPr id="11" name="Slide Number Placeholder 10">
            <a:extLst>
              <a:ext uri="{FF2B5EF4-FFF2-40B4-BE49-F238E27FC236}">
                <a16:creationId xmlns:a16="http://schemas.microsoft.com/office/drawing/2014/main" id="{94B04DF2-4DFC-A224-19E6-956C3012BD57}"/>
              </a:ext>
            </a:extLst>
          </p:cNvPr>
          <p:cNvSpPr>
            <a:spLocks noGrp="1"/>
          </p:cNvSpPr>
          <p:nvPr>
            <p:ph type="sldNum" sz="quarter" idx="12"/>
          </p:nvPr>
        </p:nvSpPr>
        <p:spPr/>
        <p:txBody>
          <a:bodyPr/>
          <a:lstStyle/>
          <a:p>
            <a:fld id="{C01389E6-C847-4AD0-B56D-D205B2EAB1EE}" type="slidenum">
              <a:rPr lang="en-US" smtClean="0"/>
              <a:t>23</a:t>
            </a:fld>
            <a:endParaRPr lang="en-US"/>
          </a:p>
        </p:txBody>
      </p:sp>
      <p:pic>
        <p:nvPicPr>
          <p:cNvPr id="23" name="Picture 22">
            <a:extLst>
              <a:ext uri="{FF2B5EF4-FFF2-40B4-BE49-F238E27FC236}">
                <a16:creationId xmlns:a16="http://schemas.microsoft.com/office/drawing/2014/main" id="{09FEE2A2-3C41-C3C5-8D57-35C88401DC7F}"/>
              </a:ext>
            </a:extLst>
          </p:cNvPr>
          <p:cNvPicPr>
            <a:picLocks noChangeAspect="1"/>
          </p:cNvPicPr>
          <p:nvPr/>
        </p:nvPicPr>
        <p:blipFill>
          <a:blip r:embed="rId2"/>
          <a:stretch>
            <a:fillRect/>
          </a:stretch>
        </p:blipFill>
        <p:spPr>
          <a:xfrm>
            <a:off x="849247" y="475718"/>
            <a:ext cx="10410262" cy="5712862"/>
          </a:xfrm>
          <a:prstGeom prst="rect">
            <a:avLst/>
          </a:prstGeom>
        </p:spPr>
      </p:pic>
    </p:spTree>
    <p:extLst>
      <p:ext uri="{BB962C8B-B14F-4D97-AF65-F5344CB8AC3E}">
        <p14:creationId xmlns:p14="http://schemas.microsoft.com/office/powerpoint/2010/main" val="42925314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A7CCB1-D3A8-4780-E1D5-523FBAD38F35}"/>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661D9C39-4513-7BDD-0195-B8B9154FAD3C}"/>
              </a:ext>
            </a:extLst>
          </p:cNvPr>
          <p:cNvSpPr>
            <a:spLocks noGrp="1"/>
          </p:cNvSpPr>
          <p:nvPr>
            <p:ph type="title"/>
          </p:nvPr>
        </p:nvSpPr>
        <p:spPr>
          <a:xfrm>
            <a:off x="783204" y="245499"/>
            <a:ext cx="10241280" cy="1234440"/>
          </a:xfrm>
        </p:spPr>
        <p:txBody>
          <a:bodyPr>
            <a:normAutofit/>
          </a:bodyPr>
          <a:lstStyle/>
          <a:p>
            <a:r>
              <a:rPr lang="en-US">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outerShdw blurRad="38100" dist="38100" dir="2700000" algn="tl">
                    <a:srgbClr val="000000">
                      <a:alpha val="43137"/>
                    </a:srgbClr>
                  </a:outerShdw>
                </a:effectLst>
              </a:rPr>
              <a:t>Retrospective </a:t>
            </a:r>
          </a:p>
        </p:txBody>
      </p:sp>
      <p:sp>
        <p:nvSpPr>
          <p:cNvPr id="14" name="Footer Placeholder 13">
            <a:extLst>
              <a:ext uri="{FF2B5EF4-FFF2-40B4-BE49-F238E27FC236}">
                <a16:creationId xmlns:a16="http://schemas.microsoft.com/office/drawing/2014/main" id="{57A510D8-99AB-1F1E-AD3B-D385DB042DFE}"/>
              </a:ext>
            </a:extLst>
          </p:cNvPr>
          <p:cNvSpPr>
            <a:spLocks noGrp="1"/>
          </p:cNvSpPr>
          <p:nvPr>
            <p:ph type="ftr" sz="quarter" idx="11"/>
          </p:nvPr>
        </p:nvSpPr>
        <p:spPr/>
        <p:txBody>
          <a:bodyPr/>
          <a:lstStyle/>
          <a:p>
            <a:r>
              <a:rPr lang="en-US" err="1"/>
              <a:t>MoodSphere</a:t>
            </a:r>
            <a:endParaRPr lang="en-US"/>
          </a:p>
        </p:txBody>
      </p:sp>
      <p:sp>
        <p:nvSpPr>
          <p:cNvPr id="2" name="Text Placeholder 1">
            <a:extLst>
              <a:ext uri="{FF2B5EF4-FFF2-40B4-BE49-F238E27FC236}">
                <a16:creationId xmlns:a16="http://schemas.microsoft.com/office/drawing/2014/main" id="{6FF4E6B8-9BAF-884D-EC8D-BA75224D9D26}"/>
              </a:ext>
            </a:extLst>
          </p:cNvPr>
          <p:cNvSpPr>
            <a:spLocks noGrp="1"/>
          </p:cNvSpPr>
          <p:nvPr>
            <p:ph type="body" idx="1"/>
          </p:nvPr>
        </p:nvSpPr>
        <p:spPr>
          <a:xfrm>
            <a:off x="783204" y="1314850"/>
            <a:ext cx="3200400" cy="823912"/>
          </a:xfrm>
        </p:spPr>
        <p:txBody>
          <a:bodyPr/>
          <a:lstStyle/>
          <a:p>
            <a:pPr algn="ctr"/>
            <a:r>
              <a:rPr lang="en-US"/>
              <a:t>What went well?</a:t>
            </a:r>
          </a:p>
        </p:txBody>
      </p:sp>
      <p:sp>
        <p:nvSpPr>
          <p:cNvPr id="3" name="Content Placeholder 2">
            <a:extLst>
              <a:ext uri="{FF2B5EF4-FFF2-40B4-BE49-F238E27FC236}">
                <a16:creationId xmlns:a16="http://schemas.microsoft.com/office/drawing/2014/main" id="{A4E9448B-17D6-EECD-FC61-CE1037E9A315}"/>
              </a:ext>
            </a:extLst>
          </p:cNvPr>
          <p:cNvSpPr>
            <a:spLocks noGrp="1"/>
          </p:cNvSpPr>
          <p:nvPr>
            <p:ph sz="half" idx="2"/>
          </p:nvPr>
        </p:nvSpPr>
        <p:spPr>
          <a:xfrm>
            <a:off x="783204" y="2544107"/>
            <a:ext cx="3413098" cy="3451174"/>
          </a:xfrm>
        </p:spPr>
        <p:txBody>
          <a:bodyPr vert="horz" lIns="45720" tIns="45720" rIns="45720" bIns="45720" rtlCol="0" anchor="t">
            <a:noAutofit/>
          </a:bodyPr>
          <a:lstStyle/>
          <a:p>
            <a:pPr marL="283210" indent="-283210" algn="just"/>
            <a:r>
              <a:rPr lang="en-US" sz="900"/>
              <a:t>As a team, we successfully adhered to a simplified set of objectives, by dividing tasks ensuring the timely completion and delivery of the expected project outcomes.</a:t>
            </a:r>
            <a:endParaRPr lang="en-US"/>
          </a:p>
          <a:p>
            <a:pPr marL="283210" indent="-283210" algn="just"/>
            <a:r>
              <a:rPr lang="en-US" sz="900"/>
              <a:t>The team experienced positive collaboration and effective teamwork throughout the sprint, fostering a good working environment.</a:t>
            </a:r>
          </a:p>
          <a:p>
            <a:pPr marL="283210" indent="-283210" algn="just"/>
            <a:r>
              <a:rPr lang="en-US" sz="900"/>
              <a:t>Every member of the team demonstrated proactive engagement, actively participating in tasks with clear and thoughtful contributions.</a:t>
            </a:r>
          </a:p>
          <a:p>
            <a:pPr marL="283210" indent="-283210" algn="just"/>
            <a:r>
              <a:rPr lang="en-US" sz="900"/>
              <a:t>We engaged in multiple zoom sessions to address various aspects of the project keeping the minute details on point.</a:t>
            </a:r>
          </a:p>
          <a:p>
            <a:pPr marL="283210" indent="-283210" algn="just"/>
            <a:r>
              <a:rPr lang="en-US" sz="900"/>
              <a:t>Throughout every meeting session, our primary focus was on making progress and ensuring the timely completion of sprints and deliverables.</a:t>
            </a:r>
          </a:p>
          <a:p>
            <a:pPr marL="283210" indent="-283210" algn="just"/>
            <a:r>
              <a:rPr lang="en-US" sz="900">
                <a:solidFill>
                  <a:srgbClr val="0D0D0D"/>
                </a:solidFill>
              </a:rPr>
              <a:t>By selecting Jira, the team likely experienced enhanced productivity, streamlined communication, and efficient progress monitoring throughout the task assignment process.</a:t>
            </a:r>
            <a:endParaRPr lang="en-US" sz="900"/>
          </a:p>
          <a:p>
            <a:pPr marL="283210" indent="-283210"/>
            <a:endParaRPr lang="en-US" sz="800"/>
          </a:p>
          <a:p>
            <a:pPr marL="283210" indent="-283210"/>
            <a:endParaRPr lang="en-US" sz="800"/>
          </a:p>
        </p:txBody>
      </p:sp>
      <p:sp>
        <p:nvSpPr>
          <p:cNvPr id="4" name="Text Placeholder 3">
            <a:extLst>
              <a:ext uri="{FF2B5EF4-FFF2-40B4-BE49-F238E27FC236}">
                <a16:creationId xmlns:a16="http://schemas.microsoft.com/office/drawing/2014/main" id="{82DC54AE-3F6C-9AA8-FDC5-47E3A64317B2}"/>
              </a:ext>
            </a:extLst>
          </p:cNvPr>
          <p:cNvSpPr>
            <a:spLocks noGrp="1"/>
          </p:cNvSpPr>
          <p:nvPr>
            <p:ph type="body" sz="quarter" idx="3"/>
          </p:nvPr>
        </p:nvSpPr>
        <p:spPr>
          <a:xfrm>
            <a:off x="4562061" y="1309325"/>
            <a:ext cx="3200400" cy="823912"/>
          </a:xfrm>
        </p:spPr>
        <p:txBody>
          <a:bodyPr>
            <a:normAutofit/>
          </a:bodyPr>
          <a:lstStyle/>
          <a:p>
            <a:pPr algn="ctr"/>
            <a:r>
              <a:rPr lang="en-US"/>
              <a:t>What can we do better?</a:t>
            </a:r>
          </a:p>
        </p:txBody>
      </p:sp>
      <p:sp>
        <p:nvSpPr>
          <p:cNvPr id="5" name="Content Placeholder 4">
            <a:extLst>
              <a:ext uri="{FF2B5EF4-FFF2-40B4-BE49-F238E27FC236}">
                <a16:creationId xmlns:a16="http://schemas.microsoft.com/office/drawing/2014/main" id="{540071E2-D0D0-885E-2BE0-F8D9C691103D}"/>
              </a:ext>
            </a:extLst>
          </p:cNvPr>
          <p:cNvSpPr>
            <a:spLocks noGrp="1"/>
          </p:cNvSpPr>
          <p:nvPr>
            <p:ph sz="quarter" idx="4"/>
          </p:nvPr>
        </p:nvSpPr>
        <p:spPr>
          <a:xfrm>
            <a:off x="4668410" y="2543765"/>
            <a:ext cx="3200400" cy="3451174"/>
          </a:xfrm>
        </p:spPr>
        <p:txBody>
          <a:bodyPr vert="horz" lIns="45720" tIns="45720" rIns="45720" bIns="45720" rtlCol="0" anchor="t">
            <a:normAutofit/>
          </a:bodyPr>
          <a:lstStyle/>
          <a:p>
            <a:pPr marL="283210" indent="-283210" algn="just"/>
            <a:r>
              <a:rPr lang="en-US" sz="900"/>
              <a:t>We achieved our goal for Sprint 1, however we feel that we could've had better communication and collaboration.</a:t>
            </a:r>
            <a:endParaRPr lang="en-US"/>
          </a:p>
          <a:p>
            <a:pPr marL="283210" indent="-283210" algn="just"/>
            <a:r>
              <a:rPr lang="en-US" sz="900"/>
              <a:t>Using Jira to the most would have been a plus.</a:t>
            </a:r>
          </a:p>
          <a:p>
            <a:pPr marL="283210" indent="-283210" algn="just"/>
            <a:r>
              <a:rPr lang="en-US" sz="900"/>
              <a:t>Prioritizing tasks and being organized would have enhanced our productivity towards our goal.</a:t>
            </a:r>
          </a:p>
          <a:p>
            <a:pPr marL="283210" indent="-283210" algn="just"/>
            <a:r>
              <a:rPr lang="en-US" sz="900"/>
              <a:t>Sticking to deadlines would have helped us finish tasks ahead of time.</a:t>
            </a:r>
          </a:p>
          <a:p>
            <a:pPr marL="283210" indent="-283210" algn="just"/>
            <a:r>
              <a:rPr lang="en-US" sz="900"/>
              <a:t>Punctuality to meetings would have been a plus.</a:t>
            </a:r>
          </a:p>
        </p:txBody>
      </p:sp>
      <p:sp>
        <p:nvSpPr>
          <p:cNvPr id="9" name="Text Placeholder 8">
            <a:extLst>
              <a:ext uri="{FF2B5EF4-FFF2-40B4-BE49-F238E27FC236}">
                <a16:creationId xmlns:a16="http://schemas.microsoft.com/office/drawing/2014/main" id="{AF782ACE-FD43-2E34-E45B-173199992D11}"/>
              </a:ext>
            </a:extLst>
          </p:cNvPr>
          <p:cNvSpPr>
            <a:spLocks noGrp="1"/>
          </p:cNvSpPr>
          <p:nvPr>
            <p:ph type="body" sz="quarter" idx="13"/>
          </p:nvPr>
        </p:nvSpPr>
        <p:spPr>
          <a:xfrm>
            <a:off x="8340919" y="1314850"/>
            <a:ext cx="3200400" cy="823912"/>
          </a:xfrm>
        </p:spPr>
        <p:txBody>
          <a:bodyPr>
            <a:normAutofit/>
          </a:bodyPr>
          <a:lstStyle/>
          <a:p>
            <a:pPr algn="ctr"/>
            <a:r>
              <a:rPr lang="en-US"/>
              <a:t>What we plan to commit for next sprint?</a:t>
            </a:r>
          </a:p>
        </p:txBody>
      </p:sp>
      <p:sp>
        <p:nvSpPr>
          <p:cNvPr id="10" name="Content Placeholder 9">
            <a:extLst>
              <a:ext uri="{FF2B5EF4-FFF2-40B4-BE49-F238E27FC236}">
                <a16:creationId xmlns:a16="http://schemas.microsoft.com/office/drawing/2014/main" id="{2BA15C45-2BA0-8BA6-CE94-B6FF5E8A38BE}"/>
              </a:ext>
            </a:extLst>
          </p:cNvPr>
          <p:cNvSpPr>
            <a:spLocks noGrp="1"/>
          </p:cNvSpPr>
          <p:nvPr>
            <p:ph sz="quarter" idx="14"/>
          </p:nvPr>
        </p:nvSpPr>
        <p:spPr>
          <a:xfrm>
            <a:off x="8340919" y="2543113"/>
            <a:ext cx="3200400" cy="3451174"/>
          </a:xfrm>
        </p:spPr>
        <p:txBody>
          <a:bodyPr vert="horz" lIns="45720" tIns="45720" rIns="45720" bIns="45720" rtlCol="0" anchor="t">
            <a:normAutofit/>
          </a:bodyPr>
          <a:lstStyle/>
          <a:p>
            <a:pPr marL="283210" indent="-283210" algn="just">
              <a:lnSpc>
                <a:spcPct val="130000"/>
              </a:lnSpc>
            </a:pPr>
            <a:r>
              <a:rPr lang="en-US" sz="900"/>
              <a:t>For the next sprint, our key commitments include enhancing collaboration tools, addressing feedback from individual team members about every tasks. Additionally, we plan to conduct a thorough review of our development process to identify areas for efficiency gains. </a:t>
            </a:r>
            <a:endParaRPr lang="en-US"/>
          </a:p>
          <a:p>
            <a:pPr marL="283210" indent="-283210" algn="just">
              <a:lnSpc>
                <a:spcPct val="130000"/>
              </a:lnSpc>
            </a:pPr>
            <a:r>
              <a:rPr lang="en-US" sz="900"/>
              <a:t>The team is committed to maintaining a high level of communication and adaptability to ensure successful outcomes in the upcoming sprint.</a:t>
            </a:r>
          </a:p>
          <a:p>
            <a:pPr marL="283210" indent="-283210" algn="just">
              <a:lnSpc>
                <a:spcPct val="130000"/>
              </a:lnSpc>
            </a:pPr>
            <a:r>
              <a:rPr lang="en-US" sz="900"/>
              <a:t>Start designing the User Interface of our project.</a:t>
            </a:r>
          </a:p>
          <a:p>
            <a:pPr marL="283210" indent="-283210" algn="just">
              <a:lnSpc>
                <a:spcPct val="130000"/>
              </a:lnSpc>
            </a:pPr>
            <a:r>
              <a:rPr lang="en-US" sz="900"/>
              <a:t>Regular meet-ups and updating Jira tickets.</a:t>
            </a:r>
          </a:p>
          <a:p>
            <a:pPr marL="283210" indent="-283210"/>
            <a:endParaRPr lang="en-US" sz="900"/>
          </a:p>
        </p:txBody>
      </p:sp>
      <p:sp>
        <p:nvSpPr>
          <p:cNvPr id="6" name="Date Placeholder 5">
            <a:extLst>
              <a:ext uri="{FF2B5EF4-FFF2-40B4-BE49-F238E27FC236}">
                <a16:creationId xmlns:a16="http://schemas.microsoft.com/office/drawing/2014/main" id="{D7326A05-1D77-DD20-5E88-5039FC9145A3}"/>
              </a:ext>
            </a:extLst>
          </p:cNvPr>
          <p:cNvSpPr>
            <a:spLocks noGrp="1"/>
          </p:cNvSpPr>
          <p:nvPr>
            <p:ph type="dt" sz="half" idx="10"/>
          </p:nvPr>
        </p:nvSpPr>
        <p:spPr/>
        <p:txBody>
          <a:bodyPr/>
          <a:lstStyle/>
          <a:p>
            <a:r>
              <a:rPr lang="en-US"/>
              <a:t>Wednesday, February 14, 2024</a:t>
            </a:r>
          </a:p>
        </p:txBody>
      </p:sp>
      <p:sp>
        <p:nvSpPr>
          <p:cNvPr id="7" name="Slide Number Placeholder 6">
            <a:extLst>
              <a:ext uri="{FF2B5EF4-FFF2-40B4-BE49-F238E27FC236}">
                <a16:creationId xmlns:a16="http://schemas.microsoft.com/office/drawing/2014/main" id="{E5F63039-E677-91CD-2081-272C9844FE8F}"/>
              </a:ext>
            </a:extLst>
          </p:cNvPr>
          <p:cNvSpPr>
            <a:spLocks noGrp="1"/>
          </p:cNvSpPr>
          <p:nvPr>
            <p:ph type="sldNum" sz="quarter" idx="12"/>
          </p:nvPr>
        </p:nvSpPr>
        <p:spPr/>
        <p:txBody>
          <a:bodyPr/>
          <a:lstStyle/>
          <a:p>
            <a:fld id="{C01389E6-C847-4AD0-B56D-D205B2EAB1EE}" type="slidenum">
              <a:rPr lang="en-US" smtClean="0"/>
              <a:pPr/>
              <a:t>24</a:t>
            </a:fld>
            <a:endParaRPr lang="en-US"/>
          </a:p>
        </p:txBody>
      </p:sp>
    </p:spTree>
    <p:extLst>
      <p:ext uri="{BB962C8B-B14F-4D97-AF65-F5344CB8AC3E}">
        <p14:creationId xmlns:p14="http://schemas.microsoft.com/office/powerpoint/2010/main" val="25770103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86C8F9-83FD-D7C1-30CE-686C10590AF6}"/>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B6474CBF-C27E-05BF-7C48-2FE11786E979}"/>
              </a:ext>
            </a:extLst>
          </p:cNvPr>
          <p:cNvSpPr>
            <a:spLocks noGrp="1"/>
          </p:cNvSpPr>
          <p:nvPr>
            <p:ph type="title"/>
          </p:nvPr>
        </p:nvSpPr>
        <p:spPr>
          <a:xfrm>
            <a:off x="1371600" y="252125"/>
            <a:ext cx="10241280" cy="1234440"/>
          </a:xfrm>
        </p:spPr>
        <p:txBody>
          <a:bodyPr>
            <a:normAutofit/>
          </a:bodyPr>
          <a:lstStyle/>
          <a:p>
            <a:r>
              <a:rPr lang="en-US">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outerShdw blurRad="38100" dist="38100" dir="2700000" algn="tl">
                    <a:srgbClr val="000000">
                      <a:alpha val="43137"/>
                    </a:srgbClr>
                  </a:outerShdw>
                </a:effectLst>
              </a:rPr>
              <a:t>TEAMWORK Agreement  </a:t>
            </a:r>
          </a:p>
        </p:txBody>
      </p:sp>
      <p:sp>
        <p:nvSpPr>
          <p:cNvPr id="14" name="Footer Placeholder 13">
            <a:extLst>
              <a:ext uri="{FF2B5EF4-FFF2-40B4-BE49-F238E27FC236}">
                <a16:creationId xmlns:a16="http://schemas.microsoft.com/office/drawing/2014/main" id="{B245142D-A996-6FBD-C1C0-5CFA04155AE0}"/>
              </a:ext>
            </a:extLst>
          </p:cNvPr>
          <p:cNvSpPr>
            <a:spLocks noGrp="1"/>
          </p:cNvSpPr>
          <p:nvPr>
            <p:ph type="ftr" sz="quarter" idx="11"/>
          </p:nvPr>
        </p:nvSpPr>
        <p:spPr/>
        <p:txBody>
          <a:bodyPr/>
          <a:lstStyle/>
          <a:p>
            <a:r>
              <a:rPr lang="en-US" err="1"/>
              <a:t>MoodSphere</a:t>
            </a:r>
            <a:endParaRPr lang="en-US"/>
          </a:p>
        </p:txBody>
      </p:sp>
      <p:sp>
        <p:nvSpPr>
          <p:cNvPr id="6" name="Date Placeholder 5">
            <a:extLst>
              <a:ext uri="{FF2B5EF4-FFF2-40B4-BE49-F238E27FC236}">
                <a16:creationId xmlns:a16="http://schemas.microsoft.com/office/drawing/2014/main" id="{FBE3828A-69C7-4658-F97A-D1B55BF75349}"/>
              </a:ext>
            </a:extLst>
          </p:cNvPr>
          <p:cNvSpPr>
            <a:spLocks noGrp="1"/>
          </p:cNvSpPr>
          <p:nvPr>
            <p:ph type="dt" sz="half" idx="10"/>
          </p:nvPr>
        </p:nvSpPr>
        <p:spPr/>
        <p:txBody>
          <a:bodyPr/>
          <a:lstStyle/>
          <a:p>
            <a:r>
              <a:rPr lang="en-US"/>
              <a:t>Wednesday, February 14, 2024</a:t>
            </a:r>
          </a:p>
        </p:txBody>
      </p:sp>
      <p:sp>
        <p:nvSpPr>
          <p:cNvPr id="7" name="Slide Number Placeholder 6">
            <a:extLst>
              <a:ext uri="{FF2B5EF4-FFF2-40B4-BE49-F238E27FC236}">
                <a16:creationId xmlns:a16="http://schemas.microsoft.com/office/drawing/2014/main" id="{34891CBB-48B8-F7E4-2189-900419382D6E}"/>
              </a:ext>
            </a:extLst>
          </p:cNvPr>
          <p:cNvSpPr>
            <a:spLocks noGrp="1"/>
          </p:cNvSpPr>
          <p:nvPr>
            <p:ph type="sldNum" sz="quarter" idx="12"/>
          </p:nvPr>
        </p:nvSpPr>
        <p:spPr/>
        <p:txBody>
          <a:bodyPr/>
          <a:lstStyle/>
          <a:p>
            <a:fld id="{C01389E6-C847-4AD0-B56D-D205B2EAB1EE}" type="slidenum">
              <a:rPr lang="en-US" smtClean="0"/>
              <a:pPr/>
              <a:t>25</a:t>
            </a:fld>
            <a:endParaRPr lang="en-US"/>
          </a:p>
        </p:txBody>
      </p:sp>
      <p:pic>
        <p:nvPicPr>
          <p:cNvPr id="5" name="Picture 4" descr="A white text on a black background&#10;&#10;Description automatically generated">
            <a:extLst>
              <a:ext uri="{FF2B5EF4-FFF2-40B4-BE49-F238E27FC236}">
                <a16:creationId xmlns:a16="http://schemas.microsoft.com/office/drawing/2014/main" id="{41B15756-45FB-D798-1353-0C4D23A50753}"/>
              </a:ext>
            </a:extLst>
          </p:cNvPr>
          <p:cNvPicPr>
            <a:picLocks noChangeAspect="1"/>
          </p:cNvPicPr>
          <p:nvPr/>
        </p:nvPicPr>
        <p:blipFill>
          <a:blip r:embed="rId2"/>
          <a:stretch>
            <a:fillRect/>
          </a:stretch>
        </p:blipFill>
        <p:spPr>
          <a:xfrm>
            <a:off x="1892558" y="1375603"/>
            <a:ext cx="7508813" cy="4652682"/>
          </a:xfrm>
          <a:prstGeom prst="rect">
            <a:avLst/>
          </a:prstGeom>
        </p:spPr>
      </p:pic>
    </p:spTree>
    <p:extLst>
      <p:ext uri="{BB962C8B-B14F-4D97-AF65-F5344CB8AC3E}">
        <p14:creationId xmlns:p14="http://schemas.microsoft.com/office/powerpoint/2010/main" val="18602958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4C66BC-010F-99C4-FB17-4722D98A66B6}"/>
              </a:ext>
            </a:extLst>
          </p:cNvPr>
          <p:cNvSpPr>
            <a:spLocks noGrp="1"/>
          </p:cNvSpPr>
          <p:nvPr>
            <p:ph type="title"/>
          </p:nvPr>
        </p:nvSpPr>
        <p:spPr/>
        <p:txBody>
          <a:bodyPr/>
          <a:lstStyle/>
          <a:p>
            <a:r>
              <a:rPr lang="en-US"/>
              <a:t>TEAM WORK AGREEMENT  </a:t>
            </a:r>
            <a:endParaRPr lang="en-US">
              <a:solidFill>
                <a:srgbClr val="000000"/>
              </a:solidFill>
            </a:endParaRPr>
          </a:p>
          <a:p>
            <a:endParaRPr lang="en-US"/>
          </a:p>
        </p:txBody>
      </p:sp>
      <p:sp>
        <p:nvSpPr>
          <p:cNvPr id="3" name="Footer Placeholder 2">
            <a:extLst>
              <a:ext uri="{FF2B5EF4-FFF2-40B4-BE49-F238E27FC236}">
                <a16:creationId xmlns:a16="http://schemas.microsoft.com/office/drawing/2014/main" id="{A0B7DF96-D979-E0C3-3F37-CB2028012BAC}"/>
              </a:ext>
            </a:extLst>
          </p:cNvPr>
          <p:cNvSpPr>
            <a:spLocks noGrp="1"/>
          </p:cNvSpPr>
          <p:nvPr>
            <p:ph type="ftr" sz="quarter" idx="11"/>
          </p:nvPr>
        </p:nvSpPr>
        <p:spPr/>
        <p:txBody>
          <a:bodyPr/>
          <a:lstStyle/>
          <a:p>
            <a:r>
              <a:rPr lang="en-US" err="1"/>
              <a:t>MoodSphere</a:t>
            </a:r>
            <a:endParaRPr lang="en-US"/>
          </a:p>
        </p:txBody>
      </p:sp>
      <p:sp>
        <p:nvSpPr>
          <p:cNvPr id="10" name="Date Placeholder 9">
            <a:extLst>
              <a:ext uri="{FF2B5EF4-FFF2-40B4-BE49-F238E27FC236}">
                <a16:creationId xmlns:a16="http://schemas.microsoft.com/office/drawing/2014/main" id="{1FA8DE29-C2AD-78BA-BC9A-D7DCA7500647}"/>
              </a:ext>
            </a:extLst>
          </p:cNvPr>
          <p:cNvSpPr>
            <a:spLocks noGrp="1"/>
          </p:cNvSpPr>
          <p:nvPr>
            <p:ph type="dt" sz="half" idx="10"/>
          </p:nvPr>
        </p:nvSpPr>
        <p:spPr/>
        <p:txBody>
          <a:bodyPr/>
          <a:lstStyle/>
          <a:p>
            <a:r>
              <a:rPr lang="en-US"/>
              <a:t>Wednesday, February 14, 2024</a:t>
            </a:r>
          </a:p>
        </p:txBody>
      </p:sp>
      <p:sp>
        <p:nvSpPr>
          <p:cNvPr id="11" name="Slide Number Placeholder 10">
            <a:extLst>
              <a:ext uri="{FF2B5EF4-FFF2-40B4-BE49-F238E27FC236}">
                <a16:creationId xmlns:a16="http://schemas.microsoft.com/office/drawing/2014/main" id="{BED99302-C233-6AA8-F2B1-3668C512DED2}"/>
              </a:ext>
            </a:extLst>
          </p:cNvPr>
          <p:cNvSpPr>
            <a:spLocks noGrp="1"/>
          </p:cNvSpPr>
          <p:nvPr>
            <p:ph type="sldNum" sz="quarter" idx="12"/>
          </p:nvPr>
        </p:nvSpPr>
        <p:spPr/>
        <p:txBody>
          <a:bodyPr/>
          <a:lstStyle/>
          <a:p>
            <a:fld id="{C01389E6-C847-4AD0-B56D-D205B2EAB1EE}" type="slidenum">
              <a:rPr lang="en-US" smtClean="0"/>
              <a:t>26</a:t>
            </a:fld>
            <a:endParaRPr lang="en-US"/>
          </a:p>
        </p:txBody>
      </p:sp>
      <p:pic>
        <p:nvPicPr>
          <p:cNvPr id="13" name="Picture 12" descr="A list of email address&#10;&#10;Description automatically generated">
            <a:extLst>
              <a:ext uri="{FF2B5EF4-FFF2-40B4-BE49-F238E27FC236}">
                <a16:creationId xmlns:a16="http://schemas.microsoft.com/office/drawing/2014/main" id="{2D009873-93A2-B35D-470B-6D1B1046B7A0}"/>
              </a:ext>
            </a:extLst>
          </p:cNvPr>
          <p:cNvPicPr>
            <a:picLocks noChangeAspect="1"/>
          </p:cNvPicPr>
          <p:nvPr/>
        </p:nvPicPr>
        <p:blipFill>
          <a:blip r:embed="rId2"/>
          <a:stretch>
            <a:fillRect/>
          </a:stretch>
        </p:blipFill>
        <p:spPr>
          <a:xfrm>
            <a:off x="6272893" y="2177997"/>
            <a:ext cx="6096000" cy="2507129"/>
          </a:xfrm>
          <a:prstGeom prst="rect">
            <a:avLst/>
          </a:prstGeom>
        </p:spPr>
      </p:pic>
      <p:pic>
        <p:nvPicPr>
          <p:cNvPr id="14" name="Picture 13" descr="A white text on a black background&#10;&#10;Description automatically generated">
            <a:extLst>
              <a:ext uri="{FF2B5EF4-FFF2-40B4-BE49-F238E27FC236}">
                <a16:creationId xmlns:a16="http://schemas.microsoft.com/office/drawing/2014/main" id="{276236DE-2FE1-A40B-0D5B-B5722C538325}"/>
              </a:ext>
            </a:extLst>
          </p:cNvPr>
          <p:cNvPicPr>
            <a:picLocks noChangeAspect="1"/>
          </p:cNvPicPr>
          <p:nvPr/>
        </p:nvPicPr>
        <p:blipFill>
          <a:blip r:embed="rId3"/>
          <a:stretch>
            <a:fillRect/>
          </a:stretch>
        </p:blipFill>
        <p:spPr>
          <a:xfrm>
            <a:off x="172891" y="1992365"/>
            <a:ext cx="6096000" cy="3195359"/>
          </a:xfrm>
          <a:prstGeom prst="rect">
            <a:avLst/>
          </a:prstGeom>
        </p:spPr>
      </p:pic>
    </p:spTree>
    <p:extLst>
      <p:ext uri="{BB962C8B-B14F-4D97-AF65-F5344CB8AC3E}">
        <p14:creationId xmlns:p14="http://schemas.microsoft.com/office/powerpoint/2010/main" val="3851996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490EC0-C38C-41A8-A532-E2716966A416}"/>
              </a:ext>
            </a:extLst>
          </p:cNvPr>
          <p:cNvSpPr>
            <a:spLocks noGrp="1"/>
          </p:cNvSpPr>
          <p:nvPr>
            <p:ph type="title"/>
          </p:nvPr>
        </p:nvSpPr>
        <p:spPr/>
        <p:txBody>
          <a:bodyPr>
            <a:normAutofit/>
          </a:bodyPr>
          <a:lstStyle/>
          <a:p>
            <a:r>
              <a:rPr lang="en-US">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rgbClr val="B72E7C"/>
                </a:solidFill>
                <a:effectLst>
                  <a:outerShdw blurRad="38100" dist="38100" dir="2700000" algn="tl">
                    <a:srgbClr val="000000">
                      <a:alpha val="43137"/>
                    </a:srgbClr>
                  </a:outerShdw>
                </a:effectLst>
              </a:rPr>
              <a:t>Summary</a:t>
            </a:r>
          </a:p>
        </p:txBody>
      </p:sp>
      <p:sp>
        <p:nvSpPr>
          <p:cNvPr id="7" name="Footer Placeholder 6">
            <a:extLst>
              <a:ext uri="{FF2B5EF4-FFF2-40B4-BE49-F238E27FC236}">
                <a16:creationId xmlns:a16="http://schemas.microsoft.com/office/drawing/2014/main" id="{03C140D9-DDE2-4EEE-9B93-90EF3D3A08AB}"/>
              </a:ext>
            </a:extLst>
          </p:cNvPr>
          <p:cNvSpPr>
            <a:spLocks noGrp="1"/>
          </p:cNvSpPr>
          <p:nvPr>
            <p:ph type="ftr" sz="quarter" idx="11"/>
          </p:nvPr>
        </p:nvSpPr>
        <p:spPr/>
        <p:txBody>
          <a:bodyPr/>
          <a:lstStyle/>
          <a:p>
            <a:r>
              <a:rPr lang="en-US" err="1"/>
              <a:t>MoodSphere</a:t>
            </a:r>
            <a:endParaRPr lang="en-US"/>
          </a:p>
        </p:txBody>
      </p:sp>
      <p:pic>
        <p:nvPicPr>
          <p:cNvPr id="10" name="Picture Placeholder 9" descr="A close - up of a trumpet">
            <a:extLst>
              <a:ext uri="{FF2B5EF4-FFF2-40B4-BE49-F238E27FC236}">
                <a16:creationId xmlns:a16="http://schemas.microsoft.com/office/drawing/2014/main" id="{C7AC6189-076B-4290-9627-23ADDBA25A6A}"/>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l="67" r="67"/>
          <a:stretch/>
        </p:blipFill>
        <p:spPr/>
      </p:pic>
      <p:pic>
        <p:nvPicPr>
          <p:cNvPr id="12" name="Picture Placeholder 11" descr="A close - up of a violin">
            <a:extLst>
              <a:ext uri="{FF2B5EF4-FFF2-40B4-BE49-F238E27FC236}">
                <a16:creationId xmlns:a16="http://schemas.microsoft.com/office/drawing/2014/main" id="{21291091-9FC2-4F30-84FB-DB4A41BB216F}"/>
              </a:ext>
            </a:extLst>
          </p:cNvPr>
          <p:cNvPicPr>
            <a:picLocks noGrp="1" noChangeAspect="1"/>
          </p:cNvPicPr>
          <p:nvPr>
            <p:ph type="pic" sz="quarter" idx="14"/>
          </p:nvPr>
        </p:nvPicPr>
        <p:blipFill rotWithShape="1">
          <a:blip r:embed="rId3" cstate="screen">
            <a:extLst>
              <a:ext uri="{28A0092B-C50C-407E-A947-70E740481C1C}">
                <a14:useLocalDpi xmlns:a14="http://schemas.microsoft.com/office/drawing/2010/main" val="0"/>
              </a:ext>
            </a:extLst>
          </a:blip>
          <a:srcRect t="54" b="54"/>
          <a:stretch/>
        </p:blipFill>
        <p:spPr/>
      </p:pic>
      <p:sp>
        <p:nvSpPr>
          <p:cNvPr id="5" name="Content Placeholder 4">
            <a:extLst>
              <a:ext uri="{FF2B5EF4-FFF2-40B4-BE49-F238E27FC236}">
                <a16:creationId xmlns:a16="http://schemas.microsoft.com/office/drawing/2014/main" id="{2BA4F76A-5D04-4CCD-B9EE-29C2A303924B}"/>
              </a:ext>
            </a:extLst>
          </p:cNvPr>
          <p:cNvSpPr>
            <a:spLocks noGrp="1"/>
          </p:cNvSpPr>
          <p:nvPr>
            <p:ph sz="quarter" idx="15"/>
          </p:nvPr>
        </p:nvSpPr>
        <p:spPr/>
        <p:txBody>
          <a:bodyPr/>
          <a:lstStyle/>
          <a:p>
            <a:r>
              <a:rPr lang="en-US" sz="1200" err="1">
                <a:ea typeface="+mn-lt"/>
                <a:cs typeface="+mn-lt"/>
              </a:rPr>
              <a:t>MoodSphere</a:t>
            </a:r>
            <a:r>
              <a:rPr lang="en-US" sz="1200">
                <a:ea typeface="+mn-lt"/>
                <a:cs typeface="+mn-lt"/>
              </a:rPr>
              <a:t> is an Emotion-Based Music Recommender  that can be implemented by using Facial Recognition and Convolutional Neural Networks (CNN) that overcomes the constraints of conventional music streaming services by employing cutting-edge computer vision technology. Apart from the other comprehensive recommendation algorithms, our project mainly focuses on emotional based features and its relevance to recommend consumers' based on their emotional state. The reasons why we chose CNNs and facial recognition technology is to precisely evaluate users' facial expressions to emotional cues. The main motive is to tailor music suggestions by combining powerful machine learning algorithms with visual data that will be captured, therefore improving their entire listening experience.</a:t>
            </a:r>
          </a:p>
          <a:p>
            <a:br>
              <a:rPr lang="en-US"/>
            </a:br>
            <a:endParaRPr lang="en-US"/>
          </a:p>
          <a:p>
            <a:endParaRPr lang="en-US"/>
          </a:p>
        </p:txBody>
      </p:sp>
      <p:sp>
        <p:nvSpPr>
          <p:cNvPr id="3" name="Date Placeholder 2">
            <a:extLst>
              <a:ext uri="{FF2B5EF4-FFF2-40B4-BE49-F238E27FC236}">
                <a16:creationId xmlns:a16="http://schemas.microsoft.com/office/drawing/2014/main" id="{079899AB-59F8-4C4F-9BCC-9130BFD4A58C}"/>
              </a:ext>
            </a:extLst>
          </p:cNvPr>
          <p:cNvSpPr>
            <a:spLocks noGrp="1"/>
          </p:cNvSpPr>
          <p:nvPr>
            <p:ph type="dt" sz="half" idx="10"/>
          </p:nvPr>
        </p:nvSpPr>
        <p:spPr/>
        <p:txBody>
          <a:bodyPr/>
          <a:lstStyle/>
          <a:p>
            <a:r>
              <a:rPr lang="en-US"/>
              <a:t>Wednesday, February 14, 2024</a:t>
            </a:r>
          </a:p>
        </p:txBody>
      </p:sp>
      <p:sp>
        <p:nvSpPr>
          <p:cNvPr id="4" name="Slide Number Placeholder 3">
            <a:extLst>
              <a:ext uri="{FF2B5EF4-FFF2-40B4-BE49-F238E27FC236}">
                <a16:creationId xmlns:a16="http://schemas.microsoft.com/office/drawing/2014/main" id="{C50D7BB7-D04B-4D6C-86B1-392E2402794D}"/>
              </a:ext>
            </a:extLst>
          </p:cNvPr>
          <p:cNvSpPr>
            <a:spLocks noGrp="1"/>
          </p:cNvSpPr>
          <p:nvPr>
            <p:ph type="sldNum" sz="quarter" idx="12"/>
          </p:nvPr>
        </p:nvSpPr>
        <p:spPr/>
        <p:txBody>
          <a:bodyPr/>
          <a:lstStyle/>
          <a:p>
            <a:fld id="{C01389E6-C847-4AD0-B56D-D205B2EAB1EE}" type="slidenum">
              <a:rPr lang="en-US" smtClean="0"/>
              <a:pPr/>
              <a:t>27</a:t>
            </a:fld>
            <a:endParaRPr lang="en-US"/>
          </a:p>
        </p:txBody>
      </p:sp>
    </p:spTree>
    <p:extLst>
      <p:ext uri="{BB962C8B-B14F-4D97-AF65-F5344CB8AC3E}">
        <p14:creationId xmlns:p14="http://schemas.microsoft.com/office/powerpoint/2010/main" val="31894884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87EE75-70C5-3337-9D57-0C50D7C066C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92B660B-CFA5-313E-2536-F3D28116E70C}"/>
              </a:ext>
            </a:extLst>
          </p:cNvPr>
          <p:cNvSpPr>
            <a:spLocks noGrp="1"/>
          </p:cNvSpPr>
          <p:nvPr>
            <p:ph type="title"/>
          </p:nvPr>
        </p:nvSpPr>
        <p:spPr/>
        <p:txBody>
          <a:bodyPr>
            <a:normAutofit/>
          </a:bodyPr>
          <a:lstStyle/>
          <a:p>
            <a:r>
              <a:rPr lang="en-US">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outerShdw blurRad="38100" dist="38100" dir="2700000" algn="tl">
                    <a:srgbClr val="000000">
                      <a:alpha val="43137"/>
                    </a:srgbClr>
                  </a:outerShdw>
                </a:effectLst>
              </a:rPr>
              <a:t>Wiki page link</a:t>
            </a:r>
          </a:p>
        </p:txBody>
      </p:sp>
      <p:sp>
        <p:nvSpPr>
          <p:cNvPr id="3" name="Date Placeholder 2">
            <a:extLst>
              <a:ext uri="{FF2B5EF4-FFF2-40B4-BE49-F238E27FC236}">
                <a16:creationId xmlns:a16="http://schemas.microsoft.com/office/drawing/2014/main" id="{7C92009E-F39F-70AB-4159-AFF3D1F86BE9}"/>
              </a:ext>
            </a:extLst>
          </p:cNvPr>
          <p:cNvSpPr>
            <a:spLocks noGrp="1"/>
          </p:cNvSpPr>
          <p:nvPr>
            <p:ph type="dt" sz="half" idx="10"/>
          </p:nvPr>
        </p:nvSpPr>
        <p:spPr/>
        <p:txBody>
          <a:bodyPr/>
          <a:lstStyle/>
          <a:p>
            <a:r>
              <a:rPr lang="en-US"/>
              <a:t>Wednesday, February 14, 2024</a:t>
            </a:r>
          </a:p>
        </p:txBody>
      </p:sp>
      <p:sp>
        <p:nvSpPr>
          <p:cNvPr id="8" name="Footer Placeholder 7">
            <a:extLst>
              <a:ext uri="{FF2B5EF4-FFF2-40B4-BE49-F238E27FC236}">
                <a16:creationId xmlns:a16="http://schemas.microsoft.com/office/drawing/2014/main" id="{08AB97C2-0C3C-73C9-B441-329E62D8CB6E}"/>
              </a:ext>
            </a:extLst>
          </p:cNvPr>
          <p:cNvSpPr>
            <a:spLocks noGrp="1"/>
          </p:cNvSpPr>
          <p:nvPr>
            <p:ph type="ftr" sz="quarter" idx="11"/>
          </p:nvPr>
        </p:nvSpPr>
        <p:spPr/>
        <p:txBody>
          <a:bodyPr/>
          <a:lstStyle/>
          <a:p>
            <a:r>
              <a:rPr lang="en-US" err="1"/>
              <a:t>MoodSphere</a:t>
            </a:r>
            <a:endParaRPr lang="en-US"/>
          </a:p>
        </p:txBody>
      </p:sp>
      <p:sp>
        <p:nvSpPr>
          <p:cNvPr id="5" name="Slide Number Placeholder 4">
            <a:extLst>
              <a:ext uri="{FF2B5EF4-FFF2-40B4-BE49-F238E27FC236}">
                <a16:creationId xmlns:a16="http://schemas.microsoft.com/office/drawing/2014/main" id="{A12309BB-591D-51D2-88F5-94ABF5800FDF}"/>
              </a:ext>
            </a:extLst>
          </p:cNvPr>
          <p:cNvSpPr>
            <a:spLocks noGrp="1"/>
          </p:cNvSpPr>
          <p:nvPr>
            <p:ph type="sldNum" sz="quarter" idx="12"/>
          </p:nvPr>
        </p:nvSpPr>
        <p:spPr/>
        <p:txBody>
          <a:bodyPr/>
          <a:lstStyle/>
          <a:p>
            <a:fld id="{C01389E6-C847-4AD0-B56D-D205B2EAB1EE}" type="slidenum">
              <a:rPr lang="en-US" smtClean="0"/>
              <a:pPr/>
              <a:t>28</a:t>
            </a:fld>
            <a:endParaRPr lang="en-US"/>
          </a:p>
        </p:txBody>
      </p:sp>
      <p:sp>
        <p:nvSpPr>
          <p:cNvPr id="9" name="Title 1">
            <a:extLst>
              <a:ext uri="{FF2B5EF4-FFF2-40B4-BE49-F238E27FC236}">
                <a16:creationId xmlns:a16="http://schemas.microsoft.com/office/drawing/2014/main" id="{DA02260D-4A8B-8E6A-FAD3-364C27AB5AE3}"/>
              </a:ext>
            </a:extLst>
          </p:cNvPr>
          <p:cNvSpPr txBox="1">
            <a:spLocks/>
          </p:cNvSpPr>
          <p:nvPr/>
        </p:nvSpPr>
        <p:spPr>
          <a:xfrm>
            <a:off x="1117261" y="2679192"/>
            <a:ext cx="9720072" cy="1499616"/>
          </a:xfrm>
          <a:prstGeom prst="rect">
            <a:avLst/>
          </a:prstGeom>
        </p:spPr>
        <p:txBody>
          <a:bodyPr vert="horz" lIns="91440" tIns="45720" rIns="91440" bIns="45720" rtlCol="0" anchor="ctr">
            <a:normAutofit/>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r>
              <a:rPr lang="en-US">
                <a:hlinkClick r:id="rId3"/>
              </a:rPr>
              <a:t>Home · </a:t>
            </a:r>
            <a:r>
              <a:rPr lang="en-US" err="1">
                <a:hlinkClick r:id="rId3"/>
              </a:rPr>
              <a:t>htmw</a:t>
            </a:r>
            <a:r>
              <a:rPr lang="en-US">
                <a:hlinkClick r:id="rId3"/>
              </a:rPr>
              <a:t>/2024S-Dev-Dynasty Wiki (github.com)</a:t>
            </a:r>
            <a:endParaRPr lang="en-US">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7515546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3BAB28E-BAF4-438C-A475-0D041A6A1E05}"/>
              </a:ext>
            </a:extLst>
          </p:cNvPr>
          <p:cNvSpPr>
            <a:spLocks noGrp="1"/>
          </p:cNvSpPr>
          <p:nvPr>
            <p:ph type="title"/>
          </p:nvPr>
        </p:nvSpPr>
        <p:spPr/>
        <p:txBody>
          <a:bodyPr>
            <a:normAutofit/>
          </a:bodyPr>
          <a:lstStyle/>
          <a:p>
            <a:r>
              <a:rPr lang="en-US">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outerShdw blurRad="38100" dist="38100" dir="2700000" algn="tl">
                    <a:srgbClr val="000000">
                      <a:alpha val="43137"/>
                    </a:srgbClr>
                  </a:outerShdw>
                </a:effectLst>
              </a:rPr>
              <a:t>Thank you</a:t>
            </a:r>
          </a:p>
        </p:txBody>
      </p:sp>
      <p:pic>
        <p:nvPicPr>
          <p:cNvPr id="10" name="Picture Placeholder 9" descr="Close-up of a DJ playing on his Deck">
            <a:extLst>
              <a:ext uri="{FF2B5EF4-FFF2-40B4-BE49-F238E27FC236}">
                <a16:creationId xmlns:a16="http://schemas.microsoft.com/office/drawing/2014/main" id="{05C410A7-E92A-4EFD-A6AE-36748F8E33D5}"/>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t="22" b="22"/>
          <a:stretch/>
        </p:blipFill>
        <p:spPr/>
      </p:pic>
      <p:sp>
        <p:nvSpPr>
          <p:cNvPr id="2" name="Footer Placeholder 1">
            <a:extLst>
              <a:ext uri="{FF2B5EF4-FFF2-40B4-BE49-F238E27FC236}">
                <a16:creationId xmlns:a16="http://schemas.microsoft.com/office/drawing/2014/main" id="{DCE49CC8-6A9D-4BEB-8ED2-83DB2D140C74}"/>
              </a:ext>
            </a:extLst>
          </p:cNvPr>
          <p:cNvSpPr>
            <a:spLocks noGrp="1"/>
          </p:cNvSpPr>
          <p:nvPr>
            <p:ph type="ftr" sz="quarter" idx="11"/>
          </p:nvPr>
        </p:nvSpPr>
        <p:spPr/>
        <p:txBody>
          <a:bodyPr/>
          <a:lstStyle/>
          <a:p>
            <a:r>
              <a:rPr lang="en-US" err="1"/>
              <a:t>MoodSphere</a:t>
            </a:r>
            <a:endParaRPr lang="en-US"/>
          </a:p>
        </p:txBody>
      </p:sp>
      <p:sp>
        <p:nvSpPr>
          <p:cNvPr id="7" name="Content Placeholder 6">
            <a:extLst>
              <a:ext uri="{FF2B5EF4-FFF2-40B4-BE49-F238E27FC236}">
                <a16:creationId xmlns:a16="http://schemas.microsoft.com/office/drawing/2014/main" id="{E3EE2CE0-415A-4D6D-882C-D348C67CFBE8}"/>
              </a:ext>
            </a:extLst>
          </p:cNvPr>
          <p:cNvSpPr>
            <a:spLocks noGrp="1"/>
          </p:cNvSpPr>
          <p:nvPr>
            <p:ph sz="quarter" idx="14"/>
          </p:nvPr>
        </p:nvSpPr>
        <p:spPr/>
        <p:txBody>
          <a:bodyPr vert="horz" lIns="45720" tIns="45720" rIns="45720" bIns="45720" rtlCol="0" anchor="t">
            <a:normAutofit/>
          </a:bodyPr>
          <a:lstStyle/>
          <a:p>
            <a:r>
              <a:rPr lang="en-US" err="1"/>
              <a:t>DevDynasty</a:t>
            </a:r>
          </a:p>
        </p:txBody>
      </p:sp>
      <p:sp>
        <p:nvSpPr>
          <p:cNvPr id="14" name="Date Placeholder 13">
            <a:extLst>
              <a:ext uri="{FF2B5EF4-FFF2-40B4-BE49-F238E27FC236}">
                <a16:creationId xmlns:a16="http://schemas.microsoft.com/office/drawing/2014/main" id="{CCA4985F-09D8-41B4-B2AB-DF95AB3FA8B8}"/>
              </a:ext>
            </a:extLst>
          </p:cNvPr>
          <p:cNvSpPr>
            <a:spLocks noGrp="1"/>
          </p:cNvSpPr>
          <p:nvPr>
            <p:ph type="dt" sz="half" idx="10"/>
          </p:nvPr>
        </p:nvSpPr>
        <p:spPr/>
        <p:txBody>
          <a:bodyPr/>
          <a:lstStyle/>
          <a:p>
            <a:r>
              <a:rPr lang="en-US"/>
              <a:t>Wednesday, February 14, 2024</a:t>
            </a:r>
          </a:p>
        </p:txBody>
      </p:sp>
      <p:sp>
        <p:nvSpPr>
          <p:cNvPr id="16" name="Slide Number Placeholder 15">
            <a:extLst>
              <a:ext uri="{FF2B5EF4-FFF2-40B4-BE49-F238E27FC236}">
                <a16:creationId xmlns:a16="http://schemas.microsoft.com/office/drawing/2014/main" id="{0C7E1EC9-3F85-4EB7-AF0B-3F8DFE9400C1}"/>
              </a:ext>
            </a:extLst>
          </p:cNvPr>
          <p:cNvSpPr>
            <a:spLocks noGrp="1"/>
          </p:cNvSpPr>
          <p:nvPr>
            <p:ph type="sldNum" sz="quarter" idx="12"/>
          </p:nvPr>
        </p:nvSpPr>
        <p:spPr/>
        <p:txBody>
          <a:bodyPr/>
          <a:lstStyle/>
          <a:p>
            <a:fld id="{C01389E6-C847-4AD0-B56D-D205B2EAB1EE}" type="slidenum">
              <a:rPr lang="en-US" smtClean="0"/>
              <a:pPr/>
              <a:t>29</a:t>
            </a:fld>
            <a:endParaRPr lang="en-US"/>
          </a:p>
        </p:txBody>
      </p:sp>
    </p:spTree>
    <p:extLst>
      <p:ext uri="{BB962C8B-B14F-4D97-AF65-F5344CB8AC3E}">
        <p14:creationId xmlns:p14="http://schemas.microsoft.com/office/powerpoint/2010/main" val="34860064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B5D7CA65-D923-428F-A1EF-58CB4CF0186E}"/>
              </a:ext>
            </a:extLst>
          </p:cNvPr>
          <p:cNvSpPr>
            <a:spLocks noGrp="1"/>
          </p:cNvSpPr>
          <p:nvPr>
            <p:ph type="title"/>
          </p:nvPr>
        </p:nvSpPr>
        <p:spPr>
          <a:xfrm>
            <a:off x="4769893" y="473935"/>
            <a:ext cx="6230956" cy="1569368"/>
          </a:xfrm>
        </p:spPr>
        <p:txBody>
          <a:bodyPr/>
          <a:lstStyle/>
          <a:p>
            <a:r>
              <a:rPr lang="en-US">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outerShdw blurRad="38100" dist="38100" dir="2700000" algn="tl">
                    <a:srgbClr val="000000">
                      <a:alpha val="43137"/>
                    </a:srgbClr>
                  </a:outerShdw>
                </a:effectLst>
              </a:rPr>
              <a:t>Project Description</a:t>
            </a:r>
          </a:p>
        </p:txBody>
      </p:sp>
      <p:pic>
        <p:nvPicPr>
          <p:cNvPr id="21" name="Picture Placeholder 20" descr="A close - up of a record player">
            <a:extLst>
              <a:ext uri="{FF2B5EF4-FFF2-40B4-BE49-F238E27FC236}">
                <a16:creationId xmlns:a16="http://schemas.microsoft.com/office/drawing/2014/main" id="{F14649D9-001A-4ED1-8718-38FA144D1581}"/>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t="659" b="659"/>
          <a:stretch/>
        </p:blipFill>
        <p:spPr/>
      </p:pic>
      <p:sp>
        <p:nvSpPr>
          <p:cNvPr id="5" name="Footer Placeholder 4">
            <a:extLst>
              <a:ext uri="{FF2B5EF4-FFF2-40B4-BE49-F238E27FC236}">
                <a16:creationId xmlns:a16="http://schemas.microsoft.com/office/drawing/2014/main" id="{AF0DD88E-C342-4482-A7E8-CD06315F23CB}"/>
              </a:ext>
            </a:extLst>
          </p:cNvPr>
          <p:cNvSpPr>
            <a:spLocks noGrp="1"/>
          </p:cNvSpPr>
          <p:nvPr>
            <p:ph type="ftr" sz="quarter" idx="11"/>
          </p:nvPr>
        </p:nvSpPr>
        <p:spPr>
          <a:effectLst/>
        </p:spPr>
        <p:txBody>
          <a:bodyPr/>
          <a:lstStyle/>
          <a:p>
            <a:r>
              <a:rPr lang="en-US" err="1"/>
              <a:t>MoodSphere</a:t>
            </a:r>
            <a:endParaRPr lang="en-US"/>
          </a:p>
        </p:txBody>
      </p:sp>
      <p:pic>
        <p:nvPicPr>
          <p:cNvPr id="27" name="Picture Placeholder 26" descr="A crowd of people at a concert&#10;">
            <a:extLst>
              <a:ext uri="{FF2B5EF4-FFF2-40B4-BE49-F238E27FC236}">
                <a16:creationId xmlns:a16="http://schemas.microsoft.com/office/drawing/2014/main" id="{94309FBC-D2AD-4361-8C0F-FCA96A0919AB}"/>
              </a:ext>
            </a:extLst>
          </p:cNvPr>
          <p:cNvPicPr>
            <a:picLocks noGrp="1" noChangeAspect="1"/>
          </p:cNvPicPr>
          <p:nvPr>
            <p:ph type="pic" sz="quarter" idx="14"/>
          </p:nvPr>
        </p:nvPicPr>
        <p:blipFill rotWithShape="1">
          <a:blip r:embed="rId4" cstate="screen">
            <a:extLst>
              <a:ext uri="{28A0092B-C50C-407E-A947-70E740481C1C}">
                <a14:useLocalDpi xmlns:a14="http://schemas.microsoft.com/office/drawing/2010/main" val="0"/>
              </a:ext>
            </a:extLst>
          </a:blip>
          <a:srcRect t="659" b="659"/>
          <a:stretch/>
        </p:blipFill>
        <p:spPr/>
      </p:pic>
      <p:pic>
        <p:nvPicPr>
          <p:cNvPr id="29" name="Picture Placeholder 28" descr="A picture containing a dj deck with levers">
            <a:extLst>
              <a:ext uri="{FF2B5EF4-FFF2-40B4-BE49-F238E27FC236}">
                <a16:creationId xmlns:a16="http://schemas.microsoft.com/office/drawing/2014/main" id="{7E54054D-570A-4FEA-8A80-4E48B629C4A9}"/>
              </a:ext>
            </a:extLst>
          </p:cNvPr>
          <p:cNvPicPr>
            <a:picLocks noGrp="1" noChangeAspect="1"/>
          </p:cNvPicPr>
          <p:nvPr>
            <p:ph type="pic" sz="quarter" idx="15"/>
          </p:nvPr>
        </p:nvPicPr>
        <p:blipFill rotWithShape="1">
          <a:blip r:embed="rId5" cstate="screen">
            <a:extLst>
              <a:ext uri="{28A0092B-C50C-407E-A947-70E740481C1C}">
                <a14:useLocalDpi xmlns:a14="http://schemas.microsoft.com/office/drawing/2010/main" val="0"/>
              </a:ext>
            </a:extLst>
          </a:blip>
          <a:srcRect t="473" b="473"/>
          <a:stretch/>
        </p:blipFill>
        <p:spPr/>
      </p:pic>
      <p:pic>
        <p:nvPicPr>
          <p:cNvPr id="31" name="Picture Placeholder 30" descr="Close-up of a DJ Deck">
            <a:extLst>
              <a:ext uri="{FF2B5EF4-FFF2-40B4-BE49-F238E27FC236}">
                <a16:creationId xmlns:a16="http://schemas.microsoft.com/office/drawing/2014/main" id="{BC9BC6E1-4C26-4CC6-A927-CAD985475036}"/>
              </a:ext>
            </a:extLst>
          </p:cNvPr>
          <p:cNvPicPr>
            <a:picLocks noGrp="1" noChangeAspect="1"/>
          </p:cNvPicPr>
          <p:nvPr>
            <p:ph type="pic" sz="quarter" idx="16"/>
          </p:nvPr>
        </p:nvPicPr>
        <p:blipFill rotWithShape="1">
          <a:blip r:embed="rId6" cstate="screen">
            <a:extLst>
              <a:ext uri="{28A0092B-C50C-407E-A947-70E740481C1C}">
                <a14:useLocalDpi xmlns:a14="http://schemas.microsoft.com/office/drawing/2010/main" val="0"/>
              </a:ext>
            </a:extLst>
          </a:blip>
          <a:srcRect/>
          <a:stretch/>
        </p:blipFill>
        <p:spPr>
          <a:xfrm>
            <a:off x="0" y="4791359"/>
            <a:ext cx="4041648" cy="1618488"/>
          </a:xfrm>
        </p:spPr>
      </p:pic>
      <p:sp>
        <p:nvSpPr>
          <p:cNvPr id="11" name="Content Placeholder 10">
            <a:extLst>
              <a:ext uri="{FF2B5EF4-FFF2-40B4-BE49-F238E27FC236}">
                <a16:creationId xmlns:a16="http://schemas.microsoft.com/office/drawing/2014/main" id="{AAF4EEE3-8713-423E-B3A1-79F902706576}"/>
              </a:ext>
            </a:extLst>
          </p:cNvPr>
          <p:cNvSpPr>
            <a:spLocks noGrp="1"/>
          </p:cNvSpPr>
          <p:nvPr>
            <p:ph sz="quarter" idx="17"/>
          </p:nvPr>
        </p:nvSpPr>
        <p:spPr>
          <a:xfrm>
            <a:off x="4770438" y="2043303"/>
            <a:ext cx="6230411" cy="3878770"/>
          </a:xfrm>
        </p:spPr>
        <p:txBody>
          <a:bodyPr>
            <a:normAutofit fontScale="92500"/>
          </a:bodyPr>
          <a:lstStyle/>
          <a:p>
            <a:pPr>
              <a:lnSpc>
                <a:spcPct val="120000"/>
              </a:lnSpc>
            </a:pPr>
            <a:r>
              <a:rPr lang="en-US"/>
              <a:t>Unlike traditional music recommenders that often rely on static factors like genres and artists, this project goes a step further by dynamically adjusting recommendations based on the user's current emotional state. </a:t>
            </a:r>
          </a:p>
          <a:p>
            <a:pPr marL="0" marR="0">
              <a:lnSpc>
                <a:spcPct val="120000"/>
              </a:lnSpc>
              <a:spcBef>
                <a:spcPts val="0"/>
              </a:spcBef>
              <a:spcAft>
                <a:spcPts val="800"/>
              </a:spcAft>
            </a:pPr>
            <a:endParaRPr lang="en-US"/>
          </a:p>
          <a:p>
            <a:pPr marL="0" marR="0">
              <a:lnSpc>
                <a:spcPct val="120000"/>
              </a:lnSpc>
              <a:spcBef>
                <a:spcPts val="0"/>
              </a:spcBef>
              <a:spcAft>
                <a:spcPts val="800"/>
              </a:spcAft>
            </a:pPr>
            <a:r>
              <a:rPr lang="en-US"/>
              <a:t>The goal is to curate playlists that resonate with the user's feelings at a given moment, creating a more engaging and relevant music experience. Using emotion analysis techniques, this project determines the user's present emotional state and suggests music that reflects those feelings. The goal of this user-centric strategy is to produce a more engaging and customized music recommendation experience.</a:t>
            </a:r>
          </a:p>
          <a:p>
            <a:endParaRPr lang="en-US"/>
          </a:p>
        </p:txBody>
      </p:sp>
      <p:sp>
        <p:nvSpPr>
          <p:cNvPr id="4" name="Date Placeholder 3">
            <a:extLst>
              <a:ext uri="{FF2B5EF4-FFF2-40B4-BE49-F238E27FC236}">
                <a16:creationId xmlns:a16="http://schemas.microsoft.com/office/drawing/2014/main" id="{35ED29D7-172E-44FC-9DB9-37788BC0FD7A}"/>
              </a:ext>
            </a:extLst>
          </p:cNvPr>
          <p:cNvSpPr>
            <a:spLocks noGrp="1"/>
          </p:cNvSpPr>
          <p:nvPr>
            <p:ph type="dt" sz="half" idx="10"/>
          </p:nvPr>
        </p:nvSpPr>
        <p:spPr/>
        <p:txBody>
          <a:bodyPr/>
          <a:lstStyle/>
          <a:p>
            <a:r>
              <a:rPr lang="en-US"/>
              <a:t>Wednesday, February 14, 2024</a:t>
            </a:r>
          </a:p>
        </p:txBody>
      </p:sp>
      <p:sp>
        <p:nvSpPr>
          <p:cNvPr id="6" name="Slide Number Placeholder 5">
            <a:extLst>
              <a:ext uri="{FF2B5EF4-FFF2-40B4-BE49-F238E27FC236}">
                <a16:creationId xmlns:a16="http://schemas.microsoft.com/office/drawing/2014/main" id="{2924DBB0-116F-4811-B263-A1E2ADE35B18}"/>
              </a:ext>
            </a:extLst>
          </p:cNvPr>
          <p:cNvSpPr>
            <a:spLocks noGrp="1"/>
          </p:cNvSpPr>
          <p:nvPr>
            <p:ph type="sldNum" sz="quarter" idx="12"/>
          </p:nvPr>
        </p:nvSpPr>
        <p:spPr/>
        <p:txBody>
          <a:bodyPr/>
          <a:lstStyle/>
          <a:p>
            <a:fld id="{8B48EBF6-60E6-462A-9155-5FAF136BCCBC}" type="slidenum">
              <a:rPr lang="en-US" smtClean="0"/>
              <a:pPr/>
              <a:t>3</a:t>
            </a:fld>
            <a:endParaRPr lang="en-US"/>
          </a:p>
        </p:txBody>
      </p:sp>
    </p:spTree>
    <p:extLst>
      <p:ext uri="{BB962C8B-B14F-4D97-AF65-F5344CB8AC3E}">
        <p14:creationId xmlns:p14="http://schemas.microsoft.com/office/powerpoint/2010/main" val="25395894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424272-D5F1-2FC4-4380-5BC77DA8C2FD}"/>
            </a:ext>
          </a:extLst>
        </p:cNvPr>
        <p:cNvGrpSpPr/>
        <p:nvPr/>
      </p:nvGrpSpPr>
      <p:grpSpPr>
        <a:xfrm>
          <a:off x="0" y="0"/>
          <a:ext cx="0" cy="0"/>
          <a:chOff x="0" y="0"/>
          <a:chExt cx="0" cy="0"/>
        </a:xfrm>
      </p:grpSpPr>
      <p:sp>
        <p:nvSpPr>
          <p:cNvPr id="9" name="Title 8">
            <a:extLst>
              <a:ext uri="{FF2B5EF4-FFF2-40B4-BE49-F238E27FC236}">
                <a16:creationId xmlns:a16="http://schemas.microsoft.com/office/drawing/2014/main" id="{03F4F3EA-51BE-C1C3-C575-C1F5F962E9C9}"/>
              </a:ext>
            </a:extLst>
          </p:cNvPr>
          <p:cNvSpPr>
            <a:spLocks noGrp="1"/>
          </p:cNvSpPr>
          <p:nvPr>
            <p:ph type="title"/>
          </p:nvPr>
        </p:nvSpPr>
        <p:spPr>
          <a:xfrm>
            <a:off x="4769893" y="473935"/>
            <a:ext cx="6230956" cy="1569368"/>
          </a:xfrm>
        </p:spPr>
        <p:txBody>
          <a:bodyPr/>
          <a:lstStyle/>
          <a:p>
            <a:r>
              <a:rPr lang="en-US">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outerShdw blurRad="38100" dist="38100" dir="2700000" algn="tl">
                    <a:srgbClr val="000000">
                      <a:alpha val="43137"/>
                    </a:srgbClr>
                  </a:outerShdw>
                </a:effectLst>
              </a:rPr>
              <a:t>Problem</a:t>
            </a:r>
            <a:br>
              <a:rPr lang="en-US">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outerShdw blurRad="38100" dist="38100" dir="2700000" algn="tl">
                    <a:srgbClr val="000000">
                      <a:alpha val="43137"/>
                    </a:srgbClr>
                  </a:outerShdw>
                </a:effectLst>
              </a:rPr>
            </a:br>
            <a:r>
              <a:rPr lang="en-US">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outerShdw blurRad="38100" dist="38100" dir="2700000" algn="tl">
                    <a:srgbClr val="000000">
                      <a:alpha val="43137"/>
                    </a:srgbClr>
                  </a:outerShdw>
                </a:effectLst>
              </a:rPr>
              <a:t>statement</a:t>
            </a:r>
          </a:p>
        </p:txBody>
      </p:sp>
      <p:pic>
        <p:nvPicPr>
          <p:cNvPr id="21" name="Picture Placeholder 20" descr="A close - up of a record player">
            <a:extLst>
              <a:ext uri="{FF2B5EF4-FFF2-40B4-BE49-F238E27FC236}">
                <a16:creationId xmlns:a16="http://schemas.microsoft.com/office/drawing/2014/main" id="{4FABD06A-C9DF-7687-73ED-682A1416547F}"/>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t="659" b="659"/>
          <a:stretch/>
        </p:blipFill>
        <p:spPr/>
      </p:pic>
      <p:sp>
        <p:nvSpPr>
          <p:cNvPr id="5" name="Footer Placeholder 4">
            <a:extLst>
              <a:ext uri="{FF2B5EF4-FFF2-40B4-BE49-F238E27FC236}">
                <a16:creationId xmlns:a16="http://schemas.microsoft.com/office/drawing/2014/main" id="{3384A1F5-B8AF-6A44-7D84-DDDE01EE1EC4}"/>
              </a:ext>
            </a:extLst>
          </p:cNvPr>
          <p:cNvSpPr>
            <a:spLocks noGrp="1"/>
          </p:cNvSpPr>
          <p:nvPr>
            <p:ph type="ftr" sz="quarter" idx="11"/>
          </p:nvPr>
        </p:nvSpPr>
        <p:spPr>
          <a:effectLst/>
        </p:spPr>
        <p:txBody>
          <a:bodyPr/>
          <a:lstStyle/>
          <a:p>
            <a:r>
              <a:rPr lang="en-US" err="1"/>
              <a:t>MoodSphere</a:t>
            </a:r>
            <a:endParaRPr lang="en-US"/>
          </a:p>
        </p:txBody>
      </p:sp>
      <p:pic>
        <p:nvPicPr>
          <p:cNvPr id="27" name="Picture Placeholder 26" descr="A crowd of people at a concert&#10;">
            <a:extLst>
              <a:ext uri="{FF2B5EF4-FFF2-40B4-BE49-F238E27FC236}">
                <a16:creationId xmlns:a16="http://schemas.microsoft.com/office/drawing/2014/main" id="{415B77DC-BACC-4459-E631-9E3E520C141D}"/>
              </a:ext>
            </a:extLst>
          </p:cNvPr>
          <p:cNvPicPr>
            <a:picLocks noGrp="1" noChangeAspect="1"/>
          </p:cNvPicPr>
          <p:nvPr>
            <p:ph type="pic" sz="quarter" idx="14"/>
          </p:nvPr>
        </p:nvPicPr>
        <p:blipFill rotWithShape="1">
          <a:blip r:embed="rId4" cstate="screen">
            <a:extLst>
              <a:ext uri="{28A0092B-C50C-407E-A947-70E740481C1C}">
                <a14:useLocalDpi xmlns:a14="http://schemas.microsoft.com/office/drawing/2010/main" val="0"/>
              </a:ext>
            </a:extLst>
          </a:blip>
          <a:srcRect t="659" b="659"/>
          <a:stretch/>
        </p:blipFill>
        <p:spPr/>
      </p:pic>
      <p:pic>
        <p:nvPicPr>
          <p:cNvPr id="29" name="Picture Placeholder 28" descr="A picture containing a dj deck with levers">
            <a:extLst>
              <a:ext uri="{FF2B5EF4-FFF2-40B4-BE49-F238E27FC236}">
                <a16:creationId xmlns:a16="http://schemas.microsoft.com/office/drawing/2014/main" id="{F8A6D5CC-3DC9-1A42-F69C-DAB0E8EFE7C0}"/>
              </a:ext>
            </a:extLst>
          </p:cNvPr>
          <p:cNvPicPr>
            <a:picLocks noGrp="1" noChangeAspect="1"/>
          </p:cNvPicPr>
          <p:nvPr>
            <p:ph type="pic" sz="quarter" idx="15"/>
          </p:nvPr>
        </p:nvPicPr>
        <p:blipFill rotWithShape="1">
          <a:blip r:embed="rId5" cstate="screen">
            <a:extLst>
              <a:ext uri="{28A0092B-C50C-407E-A947-70E740481C1C}">
                <a14:useLocalDpi xmlns:a14="http://schemas.microsoft.com/office/drawing/2010/main" val="0"/>
              </a:ext>
            </a:extLst>
          </a:blip>
          <a:srcRect t="473" b="473"/>
          <a:stretch/>
        </p:blipFill>
        <p:spPr/>
      </p:pic>
      <p:pic>
        <p:nvPicPr>
          <p:cNvPr id="31" name="Picture Placeholder 30" descr="Close-up of a DJ Deck">
            <a:extLst>
              <a:ext uri="{FF2B5EF4-FFF2-40B4-BE49-F238E27FC236}">
                <a16:creationId xmlns:a16="http://schemas.microsoft.com/office/drawing/2014/main" id="{EE2A784D-7342-383F-5A04-8E9AD47AF63B}"/>
              </a:ext>
            </a:extLst>
          </p:cNvPr>
          <p:cNvPicPr>
            <a:picLocks noGrp="1" noChangeAspect="1"/>
          </p:cNvPicPr>
          <p:nvPr>
            <p:ph type="pic" sz="quarter" idx="16"/>
          </p:nvPr>
        </p:nvPicPr>
        <p:blipFill rotWithShape="1">
          <a:blip r:embed="rId6" cstate="screen">
            <a:extLst>
              <a:ext uri="{28A0092B-C50C-407E-A947-70E740481C1C}">
                <a14:useLocalDpi xmlns:a14="http://schemas.microsoft.com/office/drawing/2010/main" val="0"/>
              </a:ext>
            </a:extLst>
          </a:blip>
          <a:srcRect/>
          <a:stretch/>
        </p:blipFill>
        <p:spPr>
          <a:xfrm>
            <a:off x="0" y="4791359"/>
            <a:ext cx="4041648" cy="1618488"/>
          </a:xfrm>
        </p:spPr>
      </p:pic>
      <p:sp>
        <p:nvSpPr>
          <p:cNvPr id="11" name="Content Placeholder 10">
            <a:extLst>
              <a:ext uri="{FF2B5EF4-FFF2-40B4-BE49-F238E27FC236}">
                <a16:creationId xmlns:a16="http://schemas.microsoft.com/office/drawing/2014/main" id="{935BE3A1-01E3-8D76-49AE-E7F6C5C6B5C5}"/>
              </a:ext>
            </a:extLst>
          </p:cNvPr>
          <p:cNvSpPr>
            <a:spLocks noGrp="1"/>
          </p:cNvSpPr>
          <p:nvPr>
            <p:ph sz="quarter" idx="17"/>
          </p:nvPr>
        </p:nvSpPr>
        <p:spPr>
          <a:xfrm>
            <a:off x="4770438" y="2531173"/>
            <a:ext cx="6230411" cy="3390900"/>
          </a:xfrm>
        </p:spPr>
        <p:txBody>
          <a:bodyPr>
            <a:normAutofit/>
          </a:bodyPr>
          <a:lstStyle/>
          <a:p>
            <a:r>
              <a:rPr lang="en-US"/>
              <a:t>Conventional music streaming services frequently rely on general recommendation algorithms that ignore emotional relevance, which leaves users' emotional demands unmet. The Emotion-Based Music Recommender using Facial Recognition and Convolutional Neural Networks (CNN) project aims to combine state-of-the-art computer vision techniques in order to address this. The system uses CNNs and facial recognition technologies to accurately assess users' facial expressions for emotional indicators. The goal of this integration of sophisticated machine learning algorithms with visual data is to provide consumers with individualized music recommendations that are in line with their current emotional states, improving their listening experience as a whole.</a:t>
            </a:r>
          </a:p>
        </p:txBody>
      </p:sp>
      <p:sp>
        <p:nvSpPr>
          <p:cNvPr id="4" name="Date Placeholder 3">
            <a:extLst>
              <a:ext uri="{FF2B5EF4-FFF2-40B4-BE49-F238E27FC236}">
                <a16:creationId xmlns:a16="http://schemas.microsoft.com/office/drawing/2014/main" id="{F84E7351-3540-577C-810C-FD967DF0E80B}"/>
              </a:ext>
            </a:extLst>
          </p:cNvPr>
          <p:cNvSpPr>
            <a:spLocks noGrp="1"/>
          </p:cNvSpPr>
          <p:nvPr>
            <p:ph type="dt" sz="half" idx="10"/>
          </p:nvPr>
        </p:nvSpPr>
        <p:spPr/>
        <p:txBody>
          <a:bodyPr/>
          <a:lstStyle/>
          <a:p>
            <a:r>
              <a:rPr lang="en-US"/>
              <a:t>Wednesday, February 14, 2024</a:t>
            </a:r>
          </a:p>
        </p:txBody>
      </p:sp>
      <p:sp>
        <p:nvSpPr>
          <p:cNvPr id="6" name="Slide Number Placeholder 5">
            <a:extLst>
              <a:ext uri="{FF2B5EF4-FFF2-40B4-BE49-F238E27FC236}">
                <a16:creationId xmlns:a16="http://schemas.microsoft.com/office/drawing/2014/main" id="{FBC06223-841F-FBED-3E12-2CEC90FD43FD}"/>
              </a:ext>
            </a:extLst>
          </p:cNvPr>
          <p:cNvSpPr>
            <a:spLocks noGrp="1"/>
          </p:cNvSpPr>
          <p:nvPr>
            <p:ph type="sldNum" sz="quarter" idx="12"/>
          </p:nvPr>
        </p:nvSpPr>
        <p:spPr/>
        <p:txBody>
          <a:bodyPr/>
          <a:lstStyle/>
          <a:p>
            <a:fld id="{8B48EBF6-60E6-462A-9155-5FAF136BCCBC}" type="slidenum">
              <a:rPr lang="en-US" smtClean="0"/>
              <a:pPr/>
              <a:t>4</a:t>
            </a:fld>
            <a:endParaRPr lang="en-US"/>
          </a:p>
        </p:txBody>
      </p:sp>
    </p:spTree>
    <p:extLst>
      <p:ext uri="{BB962C8B-B14F-4D97-AF65-F5344CB8AC3E}">
        <p14:creationId xmlns:p14="http://schemas.microsoft.com/office/powerpoint/2010/main" val="19353507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B55C65-2F5D-8C84-362B-2EEB165FF2E2}"/>
            </a:ext>
          </a:extLst>
        </p:cNvPr>
        <p:cNvGrpSpPr/>
        <p:nvPr/>
      </p:nvGrpSpPr>
      <p:grpSpPr>
        <a:xfrm>
          <a:off x="0" y="0"/>
          <a:ext cx="0" cy="0"/>
          <a:chOff x="0" y="0"/>
          <a:chExt cx="0" cy="0"/>
        </a:xfrm>
      </p:grpSpPr>
      <p:sp>
        <p:nvSpPr>
          <p:cNvPr id="11" name="Title 10">
            <a:extLst>
              <a:ext uri="{FF2B5EF4-FFF2-40B4-BE49-F238E27FC236}">
                <a16:creationId xmlns:a16="http://schemas.microsoft.com/office/drawing/2014/main" id="{58B4A9C0-38A6-03FE-22F3-D078D45F0D60}"/>
              </a:ext>
            </a:extLst>
          </p:cNvPr>
          <p:cNvSpPr>
            <a:spLocks noGrp="1"/>
          </p:cNvSpPr>
          <p:nvPr>
            <p:ph type="title"/>
          </p:nvPr>
        </p:nvSpPr>
        <p:spPr/>
        <p:txBody>
          <a:bodyPr anchor="ctr">
            <a:normAutofit/>
          </a:bodyPr>
          <a:lstStyle/>
          <a:p>
            <a:r>
              <a:rPr lang="en-US">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rgbClr val="E7405E"/>
                </a:solidFill>
                <a:effectLst>
                  <a:outerShdw blurRad="38100" dist="38100" dir="2700000" algn="tl">
                    <a:srgbClr val="000000">
                      <a:alpha val="43137"/>
                    </a:srgbClr>
                  </a:outerShdw>
                </a:effectLst>
              </a:rPr>
              <a:t>team</a:t>
            </a:r>
          </a:p>
        </p:txBody>
      </p:sp>
      <p:sp>
        <p:nvSpPr>
          <p:cNvPr id="2" name="Footer Placeholder 1">
            <a:extLst>
              <a:ext uri="{FF2B5EF4-FFF2-40B4-BE49-F238E27FC236}">
                <a16:creationId xmlns:a16="http://schemas.microsoft.com/office/drawing/2014/main" id="{75780B0B-3940-979F-B5EC-D1050DDB3CB9}"/>
              </a:ext>
            </a:extLst>
          </p:cNvPr>
          <p:cNvSpPr>
            <a:spLocks noGrp="1"/>
          </p:cNvSpPr>
          <p:nvPr>
            <p:ph type="ftr" sz="quarter" idx="11"/>
          </p:nvPr>
        </p:nvSpPr>
        <p:spPr/>
        <p:txBody>
          <a:bodyPr/>
          <a:lstStyle/>
          <a:p>
            <a:r>
              <a:rPr lang="en-US" err="1"/>
              <a:t>MoodSphere</a:t>
            </a:r>
            <a:endParaRPr lang="en-US"/>
          </a:p>
        </p:txBody>
      </p:sp>
      <p:sp>
        <p:nvSpPr>
          <p:cNvPr id="46" name="Text Placeholder 45">
            <a:extLst>
              <a:ext uri="{FF2B5EF4-FFF2-40B4-BE49-F238E27FC236}">
                <a16:creationId xmlns:a16="http://schemas.microsoft.com/office/drawing/2014/main" id="{2F1A83FA-2270-4C19-78FD-6B685F000ECE}"/>
              </a:ext>
            </a:extLst>
          </p:cNvPr>
          <p:cNvSpPr>
            <a:spLocks noGrp="1"/>
          </p:cNvSpPr>
          <p:nvPr>
            <p:ph type="body" sz="quarter" idx="17"/>
          </p:nvPr>
        </p:nvSpPr>
        <p:spPr/>
        <p:txBody>
          <a:bodyPr>
            <a:normAutofit fontScale="77500" lnSpcReduction="20000"/>
          </a:bodyPr>
          <a:lstStyle/>
          <a:p>
            <a:r>
              <a:rPr lang="en-US" dirty="0">
                <a:effectLst>
                  <a:outerShdw blurRad="38100" dist="38100" dir="2700000" algn="tl">
                    <a:srgbClr val="000000">
                      <a:alpha val="43137"/>
                    </a:srgbClr>
                  </a:outerShdw>
                </a:effectLst>
              </a:rPr>
              <a:t>Bhavik Chopra</a:t>
            </a:r>
          </a:p>
        </p:txBody>
      </p:sp>
      <p:sp>
        <p:nvSpPr>
          <p:cNvPr id="47" name="Text Placeholder 46">
            <a:extLst>
              <a:ext uri="{FF2B5EF4-FFF2-40B4-BE49-F238E27FC236}">
                <a16:creationId xmlns:a16="http://schemas.microsoft.com/office/drawing/2014/main" id="{05D83FCA-65C4-BA54-A347-62DCC968425E}"/>
              </a:ext>
            </a:extLst>
          </p:cNvPr>
          <p:cNvSpPr>
            <a:spLocks noGrp="1"/>
          </p:cNvSpPr>
          <p:nvPr>
            <p:ph type="body" sz="quarter" idx="21"/>
          </p:nvPr>
        </p:nvSpPr>
        <p:spPr/>
        <p:txBody>
          <a:bodyPr/>
          <a:lstStyle/>
          <a:p>
            <a:r>
              <a:rPr lang="en-US"/>
              <a:t>Data Scientist </a:t>
            </a:r>
          </a:p>
        </p:txBody>
      </p:sp>
      <p:sp>
        <p:nvSpPr>
          <p:cNvPr id="48" name="Text Placeholder 47">
            <a:extLst>
              <a:ext uri="{FF2B5EF4-FFF2-40B4-BE49-F238E27FC236}">
                <a16:creationId xmlns:a16="http://schemas.microsoft.com/office/drawing/2014/main" id="{D75EC065-B829-0C28-BB1A-89E38DCBEDA8}"/>
              </a:ext>
            </a:extLst>
          </p:cNvPr>
          <p:cNvSpPr>
            <a:spLocks noGrp="1"/>
          </p:cNvSpPr>
          <p:nvPr>
            <p:ph type="body" sz="quarter" idx="22"/>
          </p:nvPr>
        </p:nvSpPr>
        <p:spPr/>
        <p:txBody>
          <a:bodyPr>
            <a:normAutofit fontScale="62500" lnSpcReduction="20000"/>
          </a:bodyPr>
          <a:lstStyle/>
          <a:p>
            <a:r>
              <a:rPr lang="en-US" dirty="0" err="1">
                <a:effectLst>
                  <a:outerShdw blurRad="38100" dist="38100" dir="2700000" algn="tl">
                    <a:srgbClr val="000000">
                      <a:alpha val="43137"/>
                    </a:srgbClr>
                  </a:outerShdw>
                </a:effectLst>
              </a:rPr>
              <a:t>Dhyey</a:t>
            </a:r>
            <a:r>
              <a:rPr lang="en-US" dirty="0">
                <a:effectLst>
                  <a:outerShdw blurRad="38100" dist="38100" dir="2700000" algn="tl">
                    <a:srgbClr val="000000">
                      <a:alpha val="43137"/>
                    </a:srgbClr>
                  </a:outerShdw>
                </a:effectLst>
              </a:rPr>
              <a:t> Dave</a:t>
            </a:r>
          </a:p>
          <a:p>
            <a:endParaRPr lang="en-US" dirty="0"/>
          </a:p>
        </p:txBody>
      </p:sp>
      <p:sp>
        <p:nvSpPr>
          <p:cNvPr id="49" name="Text Placeholder 48">
            <a:extLst>
              <a:ext uri="{FF2B5EF4-FFF2-40B4-BE49-F238E27FC236}">
                <a16:creationId xmlns:a16="http://schemas.microsoft.com/office/drawing/2014/main" id="{AEDF52FF-FCCB-BE1C-14C9-D0FCFCE6A43B}"/>
              </a:ext>
            </a:extLst>
          </p:cNvPr>
          <p:cNvSpPr>
            <a:spLocks noGrp="1"/>
          </p:cNvSpPr>
          <p:nvPr>
            <p:ph type="body" sz="quarter" idx="23"/>
          </p:nvPr>
        </p:nvSpPr>
        <p:spPr/>
        <p:txBody>
          <a:bodyPr/>
          <a:lstStyle/>
          <a:p>
            <a:r>
              <a:rPr lang="en-US"/>
              <a:t>Developer</a:t>
            </a:r>
          </a:p>
        </p:txBody>
      </p:sp>
      <p:sp>
        <p:nvSpPr>
          <p:cNvPr id="50" name="Text Placeholder 49">
            <a:extLst>
              <a:ext uri="{FF2B5EF4-FFF2-40B4-BE49-F238E27FC236}">
                <a16:creationId xmlns:a16="http://schemas.microsoft.com/office/drawing/2014/main" id="{CD1100A7-0FEE-991D-F409-DC78750837BB}"/>
              </a:ext>
            </a:extLst>
          </p:cNvPr>
          <p:cNvSpPr>
            <a:spLocks noGrp="1"/>
          </p:cNvSpPr>
          <p:nvPr>
            <p:ph type="body" sz="quarter" idx="24"/>
          </p:nvPr>
        </p:nvSpPr>
        <p:spPr/>
        <p:txBody>
          <a:bodyPr>
            <a:normAutofit fontScale="62500" lnSpcReduction="20000"/>
          </a:bodyPr>
          <a:lstStyle/>
          <a:p>
            <a:r>
              <a:rPr lang="en-US" dirty="0" err="1">
                <a:effectLst>
                  <a:outerShdw blurRad="38100" dist="38100" dir="2700000" algn="tl">
                    <a:srgbClr val="000000">
                      <a:alpha val="43137"/>
                    </a:srgbClr>
                  </a:outerShdw>
                </a:effectLst>
              </a:rPr>
              <a:t>Krushil</a:t>
            </a:r>
            <a:r>
              <a:rPr lang="en-US" dirty="0">
                <a:effectLst>
                  <a:outerShdw blurRad="38100" dist="38100" dir="2700000" algn="tl">
                    <a:srgbClr val="000000">
                      <a:alpha val="43137"/>
                    </a:srgbClr>
                  </a:outerShdw>
                </a:effectLst>
              </a:rPr>
              <a:t> </a:t>
            </a:r>
            <a:r>
              <a:rPr lang="en-US" dirty="0" err="1">
                <a:effectLst>
                  <a:outerShdw blurRad="38100" dist="38100" dir="2700000" algn="tl">
                    <a:srgbClr val="000000">
                      <a:alpha val="43137"/>
                    </a:srgbClr>
                  </a:outerShdw>
                </a:effectLst>
              </a:rPr>
              <a:t>Sheladiya</a:t>
            </a:r>
            <a:endParaRPr lang="en-US" dirty="0">
              <a:effectLst>
                <a:outerShdw blurRad="38100" dist="38100" dir="2700000" algn="tl">
                  <a:srgbClr val="000000">
                    <a:alpha val="43137"/>
                  </a:srgbClr>
                </a:outerShdw>
              </a:effectLst>
            </a:endParaRPr>
          </a:p>
          <a:p>
            <a:endParaRPr lang="en-US" dirty="0"/>
          </a:p>
        </p:txBody>
      </p:sp>
      <p:sp>
        <p:nvSpPr>
          <p:cNvPr id="51" name="Text Placeholder 50">
            <a:extLst>
              <a:ext uri="{FF2B5EF4-FFF2-40B4-BE49-F238E27FC236}">
                <a16:creationId xmlns:a16="http://schemas.microsoft.com/office/drawing/2014/main" id="{79C922E1-A310-F9DE-CFCF-EEFADC0CDA0D}"/>
              </a:ext>
            </a:extLst>
          </p:cNvPr>
          <p:cNvSpPr>
            <a:spLocks noGrp="1"/>
          </p:cNvSpPr>
          <p:nvPr>
            <p:ph type="body" sz="quarter" idx="25"/>
          </p:nvPr>
        </p:nvSpPr>
        <p:spPr/>
        <p:txBody>
          <a:bodyPr/>
          <a:lstStyle/>
          <a:p>
            <a:r>
              <a:rPr lang="en-US"/>
              <a:t>Developer</a:t>
            </a:r>
          </a:p>
        </p:txBody>
      </p:sp>
      <p:sp>
        <p:nvSpPr>
          <p:cNvPr id="52" name="Text Placeholder 51">
            <a:extLst>
              <a:ext uri="{FF2B5EF4-FFF2-40B4-BE49-F238E27FC236}">
                <a16:creationId xmlns:a16="http://schemas.microsoft.com/office/drawing/2014/main" id="{5BDFAC48-0F9B-7FAF-B95F-FFEF249021E4}"/>
              </a:ext>
            </a:extLst>
          </p:cNvPr>
          <p:cNvSpPr>
            <a:spLocks noGrp="1"/>
          </p:cNvSpPr>
          <p:nvPr>
            <p:ph type="body" sz="quarter" idx="26"/>
          </p:nvPr>
        </p:nvSpPr>
        <p:spPr/>
        <p:txBody>
          <a:bodyPr>
            <a:normAutofit fontScale="62500" lnSpcReduction="20000"/>
          </a:bodyPr>
          <a:lstStyle/>
          <a:p>
            <a:r>
              <a:rPr lang="en-US" dirty="0">
                <a:effectLst>
                  <a:outerShdw blurRad="38100" dist="38100" dir="2700000" algn="tl">
                    <a:srgbClr val="000000">
                      <a:alpha val="43137"/>
                    </a:srgbClr>
                  </a:outerShdw>
                </a:effectLst>
              </a:rPr>
              <a:t>Mahesh Nakka</a:t>
            </a:r>
          </a:p>
          <a:p>
            <a:endParaRPr lang="en-US" dirty="0"/>
          </a:p>
        </p:txBody>
      </p:sp>
      <p:sp>
        <p:nvSpPr>
          <p:cNvPr id="53" name="Text Placeholder 52">
            <a:extLst>
              <a:ext uri="{FF2B5EF4-FFF2-40B4-BE49-F238E27FC236}">
                <a16:creationId xmlns:a16="http://schemas.microsoft.com/office/drawing/2014/main" id="{D4096FB8-204B-176A-9438-C3C1D56776BC}"/>
              </a:ext>
            </a:extLst>
          </p:cNvPr>
          <p:cNvSpPr>
            <a:spLocks noGrp="1"/>
          </p:cNvSpPr>
          <p:nvPr>
            <p:ph type="body" sz="quarter" idx="27"/>
          </p:nvPr>
        </p:nvSpPr>
        <p:spPr/>
        <p:txBody>
          <a:bodyPr/>
          <a:lstStyle/>
          <a:p>
            <a:r>
              <a:rPr lang="en-US"/>
              <a:t>QA Tester</a:t>
            </a:r>
          </a:p>
        </p:txBody>
      </p:sp>
      <p:sp>
        <p:nvSpPr>
          <p:cNvPr id="8" name="Date Placeholder 7">
            <a:extLst>
              <a:ext uri="{FF2B5EF4-FFF2-40B4-BE49-F238E27FC236}">
                <a16:creationId xmlns:a16="http://schemas.microsoft.com/office/drawing/2014/main" id="{58BA0960-3C29-5695-C9C9-EAD34415AB03}"/>
              </a:ext>
            </a:extLst>
          </p:cNvPr>
          <p:cNvSpPr>
            <a:spLocks noGrp="1"/>
          </p:cNvSpPr>
          <p:nvPr>
            <p:ph type="dt" sz="half" idx="10"/>
          </p:nvPr>
        </p:nvSpPr>
        <p:spPr/>
        <p:txBody>
          <a:bodyPr/>
          <a:lstStyle/>
          <a:p>
            <a:r>
              <a:rPr lang="en-US"/>
              <a:t>Wednesday, February 14, 2024</a:t>
            </a:r>
          </a:p>
        </p:txBody>
      </p:sp>
      <p:sp>
        <p:nvSpPr>
          <p:cNvPr id="10" name="Slide Number Placeholder 9">
            <a:extLst>
              <a:ext uri="{FF2B5EF4-FFF2-40B4-BE49-F238E27FC236}">
                <a16:creationId xmlns:a16="http://schemas.microsoft.com/office/drawing/2014/main" id="{EA7D2096-AC69-23CA-9BE9-39AA2DF7515F}"/>
              </a:ext>
            </a:extLst>
          </p:cNvPr>
          <p:cNvSpPr>
            <a:spLocks noGrp="1"/>
          </p:cNvSpPr>
          <p:nvPr>
            <p:ph type="sldNum" sz="quarter" idx="12"/>
          </p:nvPr>
        </p:nvSpPr>
        <p:spPr/>
        <p:txBody>
          <a:bodyPr/>
          <a:lstStyle/>
          <a:p>
            <a:fld id="{8B48EBF6-60E6-462A-9155-5FAF136BCCBC}" type="slidenum">
              <a:rPr lang="en-US" smtClean="0"/>
              <a:pPr/>
              <a:t>5</a:t>
            </a:fld>
            <a:endParaRPr lang="en-US"/>
          </a:p>
        </p:txBody>
      </p:sp>
      <p:pic>
        <p:nvPicPr>
          <p:cNvPr id="9" name="Picture Placeholder 8">
            <a:extLst>
              <a:ext uri="{FF2B5EF4-FFF2-40B4-BE49-F238E27FC236}">
                <a16:creationId xmlns:a16="http://schemas.microsoft.com/office/drawing/2014/main" id="{549CCDA8-78D8-B196-2575-5C8F9A36CE96}"/>
              </a:ext>
            </a:extLst>
          </p:cNvPr>
          <p:cNvPicPr>
            <a:picLocks noGrp="1" noChangeAspect="1"/>
          </p:cNvPicPr>
          <p:nvPr>
            <p:ph type="pic" sz="quarter" idx="14"/>
          </p:nvPr>
        </p:nvPicPr>
        <p:blipFill rotWithShape="1">
          <a:blip r:embed="rId3"/>
          <a:srcRect l="350" t="4020" r="-350" b="20980"/>
          <a:stretch/>
        </p:blipFill>
        <p:spPr>
          <a:xfrm>
            <a:off x="3657600" y="1819656"/>
            <a:ext cx="2282932" cy="2282932"/>
          </a:xfrm>
        </p:spPr>
      </p:pic>
      <p:pic>
        <p:nvPicPr>
          <p:cNvPr id="15" name="Picture Placeholder 14">
            <a:extLst>
              <a:ext uri="{FF2B5EF4-FFF2-40B4-BE49-F238E27FC236}">
                <a16:creationId xmlns:a16="http://schemas.microsoft.com/office/drawing/2014/main" id="{A6A3372E-B38C-F4FE-2EF1-D36B02EDEC4C}"/>
              </a:ext>
            </a:extLst>
          </p:cNvPr>
          <p:cNvPicPr>
            <a:picLocks noGrp="1" noChangeAspect="1"/>
          </p:cNvPicPr>
          <p:nvPr>
            <p:ph type="pic" sz="quarter" idx="16"/>
          </p:nvPr>
        </p:nvPicPr>
        <p:blipFill>
          <a:blip r:embed="rId4"/>
          <a:srcRect t="12526" b="12526"/>
          <a:stretch>
            <a:fillRect/>
          </a:stretch>
        </p:blipFill>
        <p:spPr/>
      </p:pic>
      <p:pic>
        <p:nvPicPr>
          <p:cNvPr id="21" name="Picture Placeholder 20">
            <a:extLst>
              <a:ext uri="{FF2B5EF4-FFF2-40B4-BE49-F238E27FC236}">
                <a16:creationId xmlns:a16="http://schemas.microsoft.com/office/drawing/2014/main" id="{675873F3-49D0-9243-93F7-82BE909718D7}"/>
              </a:ext>
            </a:extLst>
          </p:cNvPr>
          <p:cNvPicPr>
            <a:picLocks noGrp="1" noChangeAspect="1"/>
          </p:cNvPicPr>
          <p:nvPr>
            <p:ph type="pic" sz="quarter" idx="13"/>
          </p:nvPr>
        </p:nvPicPr>
        <p:blipFill>
          <a:blip r:embed="rId5"/>
          <a:srcRect/>
          <a:stretch>
            <a:fillRect/>
          </a:stretch>
        </p:blipFill>
        <p:spPr/>
      </p:pic>
      <p:pic>
        <p:nvPicPr>
          <p:cNvPr id="23" name="Picture Placeholder 22">
            <a:extLst>
              <a:ext uri="{FF2B5EF4-FFF2-40B4-BE49-F238E27FC236}">
                <a16:creationId xmlns:a16="http://schemas.microsoft.com/office/drawing/2014/main" id="{597A495E-1AB9-3E7A-5207-1A02CB66414F}"/>
              </a:ext>
            </a:extLst>
          </p:cNvPr>
          <p:cNvPicPr>
            <a:picLocks noGrp="1" noChangeAspect="1"/>
          </p:cNvPicPr>
          <p:nvPr>
            <p:ph type="pic" sz="quarter" idx="15"/>
          </p:nvPr>
        </p:nvPicPr>
        <p:blipFill>
          <a:blip r:embed="rId6"/>
          <a:srcRect t="13621" b="13621"/>
          <a:stretch>
            <a:fillRect/>
          </a:stretch>
        </p:blipFill>
        <p:spPr/>
      </p:pic>
    </p:spTree>
    <p:extLst>
      <p:ext uri="{BB962C8B-B14F-4D97-AF65-F5344CB8AC3E}">
        <p14:creationId xmlns:p14="http://schemas.microsoft.com/office/powerpoint/2010/main" val="5162658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891977-8B39-D9DD-CFC1-D0EED0646B8C}"/>
            </a:ext>
          </a:extLst>
        </p:cNvPr>
        <p:cNvGrpSpPr/>
        <p:nvPr/>
      </p:nvGrpSpPr>
      <p:grpSpPr>
        <a:xfrm>
          <a:off x="0" y="0"/>
          <a:ext cx="0" cy="0"/>
          <a:chOff x="0" y="0"/>
          <a:chExt cx="0" cy="0"/>
        </a:xfrm>
      </p:grpSpPr>
      <p:sp>
        <p:nvSpPr>
          <p:cNvPr id="11" name="Title 10">
            <a:extLst>
              <a:ext uri="{FF2B5EF4-FFF2-40B4-BE49-F238E27FC236}">
                <a16:creationId xmlns:a16="http://schemas.microsoft.com/office/drawing/2014/main" id="{ABF5ED76-ECC1-E29F-2D5B-F6019D6349B3}"/>
              </a:ext>
            </a:extLst>
          </p:cNvPr>
          <p:cNvSpPr>
            <a:spLocks noGrp="1"/>
          </p:cNvSpPr>
          <p:nvPr>
            <p:ph type="title"/>
          </p:nvPr>
        </p:nvSpPr>
        <p:spPr/>
        <p:txBody>
          <a:bodyPr anchor="ctr">
            <a:normAutofit/>
          </a:bodyPr>
          <a:lstStyle/>
          <a:p>
            <a:r>
              <a:rPr lang="en-US">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rgbClr val="E7405E"/>
                </a:solidFill>
                <a:effectLst>
                  <a:outerShdw blurRad="38100" dist="38100" dir="2700000" algn="tl">
                    <a:srgbClr val="000000">
                      <a:alpha val="43137"/>
                    </a:srgbClr>
                  </a:outerShdw>
                </a:effectLst>
              </a:rPr>
              <a:t>team</a:t>
            </a:r>
          </a:p>
        </p:txBody>
      </p:sp>
      <p:sp>
        <p:nvSpPr>
          <p:cNvPr id="2" name="Footer Placeholder 1">
            <a:extLst>
              <a:ext uri="{FF2B5EF4-FFF2-40B4-BE49-F238E27FC236}">
                <a16:creationId xmlns:a16="http://schemas.microsoft.com/office/drawing/2014/main" id="{A5CC0991-12D6-03DD-7977-8E68FB15F89F}"/>
              </a:ext>
            </a:extLst>
          </p:cNvPr>
          <p:cNvSpPr>
            <a:spLocks noGrp="1"/>
          </p:cNvSpPr>
          <p:nvPr>
            <p:ph type="ftr" sz="quarter" idx="11"/>
          </p:nvPr>
        </p:nvSpPr>
        <p:spPr/>
        <p:txBody>
          <a:bodyPr/>
          <a:lstStyle/>
          <a:p>
            <a:r>
              <a:rPr lang="en-US" err="1"/>
              <a:t>MoodSphere</a:t>
            </a:r>
            <a:endParaRPr lang="en-US"/>
          </a:p>
        </p:txBody>
      </p:sp>
      <p:pic>
        <p:nvPicPr>
          <p:cNvPr id="19" name="Picture Placeholder 18" descr="A person in a white shirt&#10;&#10;Description automatically generated">
            <a:extLst>
              <a:ext uri="{FF2B5EF4-FFF2-40B4-BE49-F238E27FC236}">
                <a16:creationId xmlns:a16="http://schemas.microsoft.com/office/drawing/2014/main" id="{147C4149-DE2F-A913-8590-16D3D4FFB704}"/>
              </a:ext>
            </a:extLst>
          </p:cNvPr>
          <p:cNvPicPr>
            <a:picLocks noGrp="1" noChangeAspect="1"/>
          </p:cNvPicPr>
          <p:nvPr>
            <p:ph type="pic" sz="quarter" idx="13"/>
          </p:nvPr>
        </p:nvPicPr>
        <p:blipFill>
          <a:blip r:embed="rId3"/>
          <a:srcRect/>
          <a:stretch>
            <a:fillRect/>
          </a:stretch>
        </p:blipFill>
        <p:spPr/>
      </p:pic>
      <p:pic>
        <p:nvPicPr>
          <p:cNvPr id="23" name="Picture Placeholder 22" descr="A person taking a selfie&#10;&#10;Description automatically generated">
            <a:extLst>
              <a:ext uri="{FF2B5EF4-FFF2-40B4-BE49-F238E27FC236}">
                <a16:creationId xmlns:a16="http://schemas.microsoft.com/office/drawing/2014/main" id="{B01C6D27-3B6C-BD41-DFB4-91BE480A91C1}"/>
              </a:ext>
            </a:extLst>
          </p:cNvPr>
          <p:cNvPicPr>
            <a:picLocks noGrp="1" noChangeAspect="1"/>
          </p:cNvPicPr>
          <p:nvPr>
            <p:ph type="pic" sz="quarter" idx="14"/>
          </p:nvPr>
        </p:nvPicPr>
        <p:blipFill rotWithShape="1">
          <a:blip r:embed="rId4"/>
          <a:srcRect l="457" t="31105" r="-457" b="12596"/>
          <a:stretch/>
        </p:blipFill>
        <p:spPr>
          <a:xfrm>
            <a:off x="3668894" y="1819656"/>
            <a:ext cx="2282932" cy="2282932"/>
          </a:xfrm>
        </p:spPr>
      </p:pic>
      <p:sp>
        <p:nvSpPr>
          <p:cNvPr id="46" name="Text Placeholder 45">
            <a:extLst>
              <a:ext uri="{FF2B5EF4-FFF2-40B4-BE49-F238E27FC236}">
                <a16:creationId xmlns:a16="http://schemas.microsoft.com/office/drawing/2014/main" id="{99100D7D-8AC1-82EE-D920-B69EF75AEF09}"/>
              </a:ext>
            </a:extLst>
          </p:cNvPr>
          <p:cNvSpPr>
            <a:spLocks noGrp="1"/>
          </p:cNvSpPr>
          <p:nvPr>
            <p:ph type="body" sz="quarter" idx="17"/>
          </p:nvPr>
        </p:nvSpPr>
        <p:spPr/>
        <p:txBody>
          <a:bodyPr>
            <a:normAutofit fontScale="77500" lnSpcReduction="20000"/>
          </a:bodyPr>
          <a:lstStyle/>
          <a:p>
            <a:r>
              <a:rPr lang="en-US" dirty="0">
                <a:effectLst>
                  <a:outerShdw blurRad="38100" dist="38100" dir="2700000" algn="tl">
                    <a:srgbClr val="000000">
                      <a:alpha val="43137"/>
                    </a:srgbClr>
                  </a:outerShdw>
                </a:effectLst>
              </a:rPr>
              <a:t>Nisarg </a:t>
            </a:r>
            <a:r>
              <a:rPr lang="en-US" dirty="0" err="1">
                <a:effectLst>
                  <a:outerShdw blurRad="38100" dist="38100" dir="2700000" algn="tl">
                    <a:srgbClr val="000000">
                      <a:alpha val="43137"/>
                    </a:srgbClr>
                  </a:outerShdw>
                </a:effectLst>
              </a:rPr>
              <a:t>Bhuva</a:t>
            </a:r>
            <a:endParaRPr lang="en-US" dirty="0">
              <a:effectLst>
                <a:outerShdw blurRad="38100" dist="38100" dir="2700000" algn="tl">
                  <a:srgbClr val="000000">
                    <a:alpha val="43137"/>
                  </a:srgbClr>
                </a:outerShdw>
              </a:effectLst>
            </a:endParaRPr>
          </a:p>
        </p:txBody>
      </p:sp>
      <p:sp>
        <p:nvSpPr>
          <p:cNvPr id="47" name="Text Placeholder 46">
            <a:extLst>
              <a:ext uri="{FF2B5EF4-FFF2-40B4-BE49-F238E27FC236}">
                <a16:creationId xmlns:a16="http://schemas.microsoft.com/office/drawing/2014/main" id="{2ED4E10B-7819-1E43-45FC-83AFDCC59795}"/>
              </a:ext>
            </a:extLst>
          </p:cNvPr>
          <p:cNvSpPr>
            <a:spLocks noGrp="1"/>
          </p:cNvSpPr>
          <p:nvPr>
            <p:ph type="body" sz="quarter" idx="21"/>
          </p:nvPr>
        </p:nvSpPr>
        <p:spPr/>
        <p:txBody>
          <a:bodyPr/>
          <a:lstStyle/>
          <a:p>
            <a:r>
              <a:rPr lang="en-US"/>
              <a:t>Scrum Master</a:t>
            </a:r>
          </a:p>
        </p:txBody>
      </p:sp>
      <p:sp>
        <p:nvSpPr>
          <p:cNvPr id="48" name="Text Placeholder 47">
            <a:extLst>
              <a:ext uri="{FF2B5EF4-FFF2-40B4-BE49-F238E27FC236}">
                <a16:creationId xmlns:a16="http://schemas.microsoft.com/office/drawing/2014/main" id="{E7DD4C74-19A5-0DD3-3A40-0EA58ADEAD30}"/>
              </a:ext>
            </a:extLst>
          </p:cNvPr>
          <p:cNvSpPr>
            <a:spLocks noGrp="1"/>
          </p:cNvSpPr>
          <p:nvPr>
            <p:ph type="body" sz="quarter" idx="22"/>
          </p:nvPr>
        </p:nvSpPr>
        <p:spPr/>
        <p:txBody>
          <a:bodyPr>
            <a:normAutofit fontScale="77500" lnSpcReduction="20000"/>
          </a:bodyPr>
          <a:lstStyle/>
          <a:p>
            <a:r>
              <a:rPr lang="en-US" dirty="0">
                <a:effectLst>
                  <a:outerShdw blurRad="38100" dist="38100" dir="2700000" algn="tl">
                    <a:srgbClr val="000000">
                      <a:alpha val="43137"/>
                    </a:srgbClr>
                  </a:outerShdw>
                </a:effectLst>
              </a:rPr>
              <a:t>Shane Parmar</a:t>
            </a:r>
          </a:p>
        </p:txBody>
      </p:sp>
      <p:sp>
        <p:nvSpPr>
          <p:cNvPr id="49" name="Text Placeholder 48">
            <a:extLst>
              <a:ext uri="{FF2B5EF4-FFF2-40B4-BE49-F238E27FC236}">
                <a16:creationId xmlns:a16="http://schemas.microsoft.com/office/drawing/2014/main" id="{C2AD75CF-F036-B2A7-262B-F17DEBD263BE}"/>
              </a:ext>
            </a:extLst>
          </p:cNvPr>
          <p:cNvSpPr>
            <a:spLocks noGrp="1"/>
          </p:cNvSpPr>
          <p:nvPr>
            <p:ph type="body" sz="quarter" idx="23"/>
          </p:nvPr>
        </p:nvSpPr>
        <p:spPr/>
        <p:txBody>
          <a:bodyPr vert="horz" lIns="45720" tIns="45720" rIns="45720" bIns="45720" rtlCol="0" anchor="t">
            <a:normAutofit/>
          </a:bodyPr>
          <a:lstStyle/>
          <a:p>
            <a:r>
              <a:rPr lang="en-US"/>
              <a:t>Product Owner</a:t>
            </a:r>
          </a:p>
        </p:txBody>
      </p:sp>
      <p:sp>
        <p:nvSpPr>
          <p:cNvPr id="50" name="Text Placeholder 49">
            <a:extLst>
              <a:ext uri="{FF2B5EF4-FFF2-40B4-BE49-F238E27FC236}">
                <a16:creationId xmlns:a16="http://schemas.microsoft.com/office/drawing/2014/main" id="{5D2DD1C8-0C9B-C352-2A29-71B6ECBE1676}"/>
              </a:ext>
            </a:extLst>
          </p:cNvPr>
          <p:cNvSpPr>
            <a:spLocks noGrp="1"/>
          </p:cNvSpPr>
          <p:nvPr>
            <p:ph type="body" sz="quarter" idx="24"/>
          </p:nvPr>
        </p:nvSpPr>
        <p:spPr/>
        <p:txBody>
          <a:bodyPr>
            <a:normAutofit fontScale="77500" lnSpcReduction="20000"/>
          </a:bodyPr>
          <a:lstStyle/>
          <a:p>
            <a:r>
              <a:rPr lang="en-US" dirty="0" err="1">
                <a:effectLst>
                  <a:outerShdw blurRad="38100" dist="38100" dir="2700000" algn="tl">
                    <a:srgbClr val="000000">
                      <a:alpha val="43137"/>
                    </a:srgbClr>
                  </a:outerShdw>
                </a:effectLst>
              </a:rPr>
              <a:t>Urmil</a:t>
            </a:r>
            <a:r>
              <a:rPr lang="en-US" dirty="0">
                <a:effectLst>
                  <a:outerShdw blurRad="38100" dist="38100" dir="2700000" algn="tl">
                    <a:srgbClr val="000000">
                      <a:alpha val="43137"/>
                    </a:srgbClr>
                  </a:outerShdw>
                </a:effectLst>
              </a:rPr>
              <a:t> Trivedi</a:t>
            </a:r>
          </a:p>
        </p:txBody>
      </p:sp>
      <p:sp>
        <p:nvSpPr>
          <p:cNvPr id="51" name="Text Placeholder 50">
            <a:extLst>
              <a:ext uri="{FF2B5EF4-FFF2-40B4-BE49-F238E27FC236}">
                <a16:creationId xmlns:a16="http://schemas.microsoft.com/office/drawing/2014/main" id="{6B3A0B8E-A02D-CD9D-025A-58530ABFC15D}"/>
              </a:ext>
            </a:extLst>
          </p:cNvPr>
          <p:cNvSpPr>
            <a:spLocks noGrp="1"/>
          </p:cNvSpPr>
          <p:nvPr>
            <p:ph type="body" sz="quarter" idx="25"/>
          </p:nvPr>
        </p:nvSpPr>
        <p:spPr/>
        <p:txBody>
          <a:bodyPr/>
          <a:lstStyle/>
          <a:p>
            <a:r>
              <a:rPr lang="en-US"/>
              <a:t>Developer</a:t>
            </a:r>
          </a:p>
        </p:txBody>
      </p:sp>
      <p:sp>
        <p:nvSpPr>
          <p:cNvPr id="52" name="Text Placeholder 51">
            <a:extLst>
              <a:ext uri="{FF2B5EF4-FFF2-40B4-BE49-F238E27FC236}">
                <a16:creationId xmlns:a16="http://schemas.microsoft.com/office/drawing/2014/main" id="{130F1066-C256-22FC-A143-14D5558FD086}"/>
              </a:ext>
            </a:extLst>
          </p:cNvPr>
          <p:cNvSpPr>
            <a:spLocks noGrp="1"/>
          </p:cNvSpPr>
          <p:nvPr>
            <p:ph type="body" sz="quarter" idx="26"/>
          </p:nvPr>
        </p:nvSpPr>
        <p:spPr/>
        <p:txBody>
          <a:bodyPr>
            <a:normAutofit fontScale="62500" lnSpcReduction="20000"/>
          </a:bodyPr>
          <a:lstStyle/>
          <a:p>
            <a:r>
              <a:rPr lang="en-US" dirty="0">
                <a:effectLst>
                  <a:outerShdw blurRad="38100" dist="38100" dir="2700000" algn="tl">
                    <a:srgbClr val="000000">
                      <a:alpha val="43137"/>
                    </a:srgbClr>
                  </a:outerShdw>
                </a:effectLst>
              </a:rPr>
              <a:t>Vijay </a:t>
            </a:r>
            <a:r>
              <a:rPr lang="en-US" dirty="0" err="1">
                <a:effectLst>
                  <a:outerShdw blurRad="38100" dist="38100" dir="2700000" algn="tl">
                    <a:srgbClr val="000000">
                      <a:alpha val="43137"/>
                    </a:srgbClr>
                  </a:outerShdw>
                </a:effectLst>
              </a:rPr>
              <a:t>Devkate</a:t>
            </a:r>
            <a:endParaRPr lang="en-US" dirty="0">
              <a:effectLst>
                <a:outerShdw blurRad="38100" dist="38100" dir="2700000" algn="tl">
                  <a:srgbClr val="000000">
                    <a:alpha val="43137"/>
                  </a:srgbClr>
                </a:outerShdw>
              </a:effectLst>
            </a:endParaRPr>
          </a:p>
          <a:p>
            <a:endParaRPr lang="en-US" dirty="0"/>
          </a:p>
        </p:txBody>
      </p:sp>
      <p:sp>
        <p:nvSpPr>
          <p:cNvPr id="53" name="Text Placeholder 52">
            <a:extLst>
              <a:ext uri="{FF2B5EF4-FFF2-40B4-BE49-F238E27FC236}">
                <a16:creationId xmlns:a16="http://schemas.microsoft.com/office/drawing/2014/main" id="{06D3D7FC-A5C4-00D4-1FF0-9E8D9C2EA1E0}"/>
              </a:ext>
            </a:extLst>
          </p:cNvPr>
          <p:cNvSpPr>
            <a:spLocks noGrp="1"/>
          </p:cNvSpPr>
          <p:nvPr>
            <p:ph type="body" sz="quarter" idx="27"/>
          </p:nvPr>
        </p:nvSpPr>
        <p:spPr/>
        <p:txBody>
          <a:bodyPr/>
          <a:lstStyle/>
          <a:p>
            <a:r>
              <a:rPr lang="en-US"/>
              <a:t>Machine Learning Engineer</a:t>
            </a:r>
          </a:p>
        </p:txBody>
      </p:sp>
      <p:sp>
        <p:nvSpPr>
          <p:cNvPr id="8" name="Date Placeholder 7">
            <a:extLst>
              <a:ext uri="{FF2B5EF4-FFF2-40B4-BE49-F238E27FC236}">
                <a16:creationId xmlns:a16="http://schemas.microsoft.com/office/drawing/2014/main" id="{5A46CC40-A236-FC78-15DE-BCC9CEC94E6A}"/>
              </a:ext>
            </a:extLst>
          </p:cNvPr>
          <p:cNvSpPr>
            <a:spLocks noGrp="1"/>
          </p:cNvSpPr>
          <p:nvPr>
            <p:ph type="dt" sz="half" idx="10"/>
          </p:nvPr>
        </p:nvSpPr>
        <p:spPr/>
        <p:txBody>
          <a:bodyPr/>
          <a:lstStyle/>
          <a:p>
            <a:r>
              <a:rPr lang="en-US"/>
              <a:t>Wednesday, February 14, 2024</a:t>
            </a:r>
          </a:p>
        </p:txBody>
      </p:sp>
      <p:sp>
        <p:nvSpPr>
          <p:cNvPr id="10" name="Slide Number Placeholder 9">
            <a:extLst>
              <a:ext uri="{FF2B5EF4-FFF2-40B4-BE49-F238E27FC236}">
                <a16:creationId xmlns:a16="http://schemas.microsoft.com/office/drawing/2014/main" id="{4CC028C5-F660-02B9-BBF7-1B7960E77778}"/>
              </a:ext>
            </a:extLst>
          </p:cNvPr>
          <p:cNvSpPr>
            <a:spLocks noGrp="1"/>
          </p:cNvSpPr>
          <p:nvPr>
            <p:ph type="sldNum" sz="quarter" idx="12"/>
          </p:nvPr>
        </p:nvSpPr>
        <p:spPr/>
        <p:txBody>
          <a:bodyPr/>
          <a:lstStyle/>
          <a:p>
            <a:fld id="{8B48EBF6-60E6-462A-9155-5FAF136BCCBC}" type="slidenum">
              <a:rPr lang="en-US" smtClean="0"/>
              <a:pPr/>
              <a:t>6</a:t>
            </a:fld>
            <a:endParaRPr lang="en-US"/>
          </a:p>
        </p:txBody>
      </p:sp>
      <p:pic>
        <p:nvPicPr>
          <p:cNvPr id="20" name="Picture Placeholder 19">
            <a:extLst>
              <a:ext uri="{FF2B5EF4-FFF2-40B4-BE49-F238E27FC236}">
                <a16:creationId xmlns:a16="http://schemas.microsoft.com/office/drawing/2014/main" id="{04F98ACB-83DD-4EDA-4705-CA973477F624}"/>
              </a:ext>
            </a:extLst>
          </p:cNvPr>
          <p:cNvPicPr>
            <a:picLocks noGrp="1" noChangeAspect="1"/>
          </p:cNvPicPr>
          <p:nvPr>
            <p:ph type="pic" sz="quarter" idx="15"/>
          </p:nvPr>
        </p:nvPicPr>
        <p:blipFill>
          <a:blip r:embed="rId5"/>
          <a:srcRect t="22752" b="22752"/>
          <a:stretch>
            <a:fillRect/>
          </a:stretch>
        </p:blipFill>
        <p:spPr/>
      </p:pic>
      <p:pic>
        <p:nvPicPr>
          <p:cNvPr id="25" name="Picture Placeholder 24">
            <a:extLst>
              <a:ext uri="{FF2B5EF4-FFF2-40B4-BE49-F238E27FC236}">
                <a16:creationId xmlns:a16="http://schemas.microsoft.com/office/drawing/2014/main" id="{D60224F2-985E-99F5-1682-7390930ACE1E}"/>
              </a:ext>
            </a:extLst>
          </p:cNvPr>
          <p:cNvPicPr>
            <a:picLocks noGrp="1" noChangeAspect="1"/>
          </p:cNvPicPr>
          <p:nvPr>
            <p:ph type="pic" sz="quarter" idx="16"/>
          </p:nvPr>
        </p:nvPicPr>
        <p:blipFill>
          <a:blip r:embed="rId6"/>
          <a:srcRect t="12526" b="12526"/>
          <a:stretch>
            <a:fillRect/>
          </a:stretch>
        </p:blipFill>
        <p:spPr/>
      </p:pic>
    </p:spTree>
    <p:extLst>
      <p:ext uri="{BB962C8B-B14F-4D97-AF65-F5344CB8AC3E}">
        <p14:creationId xmlns:p14="http://schemas.microsoft.com/office/powerpoint/2010/main" val="32216996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DE8DFAF9-B167-436E-89D1-4B7066EA3922}"/>
              </a:ext>
            </a:extLst>
          </p:cNvPr>
          <p:cNvSpPr>
            <a:spLocks noGrp="1"/>
          </p:cNvSpPr>
          <p:nvPr>
            <p:ph type="ctrTitle"/>
          </p:nvPr>
        </p:nvSpPr>
        <p:spPr/>
        <p:txBody>
          <a:bodyPr>
            <a:normAutofit/>
          </a:bodyPr>
          <a:lstStyle/>
          <a:p>
            <a:r>
              <a:rPr lang="en-US">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rgbClr val="F15E63"/>
                </a:solidFill>
                <a:effectLst>
                  <a:outerShdw blurRad="38100" dist="38100" dir="2700000" algn="tl">
                    <a:srgbClr val="000000">
                      <a:alpha val="43137"/>
                    </a:srgbClr>
                  </a:outerShdw>
                </a:effectLst>
              </a:rPr>
              <a:t>personas</a:t>
            </a:r>
          </a:p>
        </p:txBody>
      </p:sp>
      <p:sp>
        <p:nvSpPr>
          <p:cNvPr id="10" name="Subtitle 9">
            <a:extLst>
              <a:ext uri="{FF2B5EF4-FFF2-40B4-BE49-F238E27FC236}">
                <a16:creationId xmlns:a16="http://schemas.microsoft.com/office/drawing/2014/main" id="{25DEB519-11FF-4424-9BF3-B1EDC0F57D63}"/>
              </a:ext>
            </a:extLst>
          </p:cNvPr>
          <p:cNvSpPr>
            <a:spLocks noGrp="1"/>
          </p:cNvSpPr>
          <p:nvPr>
            <p:ph type="subTitle" idx="1"/>
          </p:nvPr>
        </p:nvSpPr>
        <p:spPr/>
        <p:txBody>
          <a:bodyPr>
            <a:normAutofit/>
          </a:bodyPr>
          <a:lstStyle/>
          <a:p>
            <a:r>
              <a:rPr lang="en-US" b="1" cap="all" spc="700">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rgbClr val="BE54AA"/>
                </a:solidFill>
                <a:effectLst>
                  <a:outerShdw blurRad="38100" dist="38100" dir="2700000" algn="tl">
                    <a:srgbClr val="000000">
                      <a:alpha val="43137"/>
                    </a:srgbClr>
                  </a:outerShdw>
                </a:effectLst>
                <a:latin typeface="+mj-lt"/>
                <a:ea typeface="+mj-ea"/>
                <a:cs typeface="+mj-cs"/>
              </a:rPr>
              <a:t>Business analysis</a:t>
            </a:r>
          </a:p>
        </p:txBody>
      </p:sp>
      <p:sp>
        <p:nvSpPr>
          <p:cNvPr id="7" name="Footer Placeholder 6">
            <a:extLst>
              <a:ext uri="{FF2B5EF4-FFF2-40B4-BE49-F238E27FC236}">
                <a16:creationId xmlns:a16="http://schemas.microsoft.com/office/drawing/2014/main" id="{3FB81DAD-88A7-463E-B09A-E1BC93B156F8}"/>
              </a:ext>
            </a:extLst>
          </p:cNvPr>
          <p:cNvSpPr>
            <a:spLocks noGrp="1"/>
          </p:cNvSpPr>
          <p:nvPr>
            <p:ph type="ftr" sz="quarter" idx="11"/>
          </p:nvPr>
        </p:nvSpPr>
        <p:spPr/>
        <p:txBody>
          <a:bodyPr/>
          <a:lstStyle/>
          <a:p>
            <a:r>
              <a:rPr lang="en-US" err="1"/>
              <a:t>MoodSphere</a:t>
            </a:r>
            <a:endParaRPr lang="en-US"/>
          </a:p>
        </p:txBody>
      </p:sp>
      <p:pic>
        <p:nvPicPr>
          <p:cNvPr id="14" name="Picture Placeholder 13" descr="A picture containing a dj deck with levers">
            <a:extLst>
              <a:ext uri="{FF2B5EF4-FFF2-40B4-BE49-F238E27FC236}">
                <a16:creationId xmlns:a16="http://schemas.microsoft.com/office/drawing/2014/main" id="{D3212BBA-7AB4-4A90-93F9-1B40576326AE}"/>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t="43" b="43"/>
          <a:stretch/>
        </p:blipFill>
        <p:spPr/>
      </p:pic>
      <p:pic>
        <p:nvPicPr>
          <p:cNvPr id="16" name="Picture Placeholder 15" descr="Close-up of a DJ Deck">
            <a:extLst>
              <a:ext uri="{FF2B5EF4-FFF2-40B4-BE49-F238E27FC236}">
                <a16:creationId xmlns:a16="http://schemas.microsoft.com/office/drawing/2014/main" id="{9AA84949-1394-42B3-8A1F-D93B0A3C055D}"/>
              </a:ext>
            </a:extLst>
          </p:cNvPr>
          <p:cNvPicPr>
            <a:picLocks noGrp="1" noChangeAspect="1"/>
          </p:cNvPicPr>
          <p:nvPr>
            <p:ph type="pic" sz="quarter" idx="14"/>
          </p:nvPr>
        </p:nvPicPr>
        <p:blipFill rotWithShape="1">
          <a:blip r:embed="rId3" cstate="screen">
            <a:extLst>
              <a:ext uri="{28A0092B-C50C-407E-A947-70E740481C1C}">
                <a14:useLocalDpi xmlns:a14="http://schemas.microsoft.com/office/drawing/2010/main" val="0"/>
              </a:ext>
            </a:extLst>
          </a:blip>
          <a:srcRect t="43" b="43"/>
          <a:stretch/>
        </p:blipFill>
        <p:spPr/>
      </p:pic>
      <p:sp>
        <p:nvSpPr>
          <p:cNvPr id="6" name="Date Placeholder 5">
            <a:extLst>
              <a:ext uri="{FF2B5EF4-FFF2-40B4-BE49-F238E27FC236}">
                <a16:creationId xmlns:a16="http://schemas.microsoft.com/office/drawing/2014/main" id="{432A381B-EC49-4FA8-B4CB-033658FD3715}"/>
              </a:ext>
            </a:extLst>
          </p:cNvPr>
          <p:cNvSpPr>
            <a:spLocks noGrp="1"/>
          </p:cNvSpPr>
          <p:nvPr>
            <p:ph type="dt" sz="half" idx="10"/>
          </p:nvPr>
        </p:nvSpPr>
        <p:spPr/>
        <p:txBody>
          <a:bodyPr/>
          <a:lstStyle/>
          <a:p>
            <a:r>
              <a:rPr lang="en-US"/>
              <a:t>Wednesday, February 14, 2024</a:t>
            </a:r>
          </a:p>
        </p:txBody>
      </p:sp>
      <p:sp>
        <p:nvSpPr>
          <p:cNvPr id="8" name="Slide Number Placeholder 7">
            <a:extLst>
              <a:ext uri="{FF2B5EF4-FFF2-40B4-BE49-F238E27FC236}">
                <a16:creationId xmlns:a16="http://schemas.microsoft.com/office/drawing/2014/main" id="{E4FB7EA2-5848-4DB6-828C-99DA351EE284}"/>
              </a:ext>
            </a:extLst>
          </p:cNvPr>
          <p:cNvSpPr>
            <a:spLocks noGrp="1"/>
          </p:cNvSpPr>
          <p:nvPr>
            <p:ph type="sldNum" sz="quarter" idx="12"/>
          </p:nvPr>
        </p:nvSpPr>
        <p:spPr/>
        <p:txBody>
          <a:bodyPr/>
          <a:lstStyle/>
          <a:p>
            <a:fld id="{C01389E6-C847-4AD0-B56D-D205B2EAB1EE}" type="slidenum">
              <a:rPr lang="en-US" smtClean="0"/>
              <a:t>7</a:t>
            </a:fld>
            <a:endParaRPr lang="en-US"/>
          </a:p>
        </p:txBody>
      </p:sp>
    </p:spTree>
    <p:extLst>
      <p:ext uri="{BB962C8B-B14F-4D97-AF65-F5344CB8AC3E}">
        <p14:creationId xmlns:p14="http://schemas.microsoft.com/office/powerpoint/2010/main" val="7153608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05D5E3-FE33-6287-2E90-F22BADC80051}"/>
            </a:ext>
          </a:extLst>
        </p:cNvPr>
        <p:cNvGrpSpPr/>
        <p:nvPr/>
      </p:nvGrpSpPr>
      <p:grpSpPr>
        <a:xfrm>
          <a:off x="0" y="0"/>
          <a:ext cx="0" cy="0"/>
          <a:chOff x="0" y="0"/>
          <a:chExt cx="0" cy="0"/>
        </a:xfrm>
      </p:grpSpPr>
      <p:sp>
        <p:nvSpPr>
          <p:cNvPr id="16" name="Footer Placeholder 15">
            <a:extLst>
              <a:ext uri="{FF2B5EF4-FFF2-40B4-BE49-F238E27FC236}">
                <a16:creationId xmlns:a16="http://schemas.microsoft.com/office/drawing/2014/main" id="{7968205E-9D73-FE83-E558-4552B3C5C36A}"/>
              </a:ext>
            </a:extLst>
          </p:cNvPr>
          <p:cNvSpPr>
            <a:spLocks noGrp="1"/>
          </p:cNvSpPr>
          <p:nvPr>
            <p:ph type="ftr" sz="quarter" idx="11"/>
          </p:nvPr>
        </p:nvSpPr>
        <p:spPr/>
        <p:txBody>
          <a:bodyPr/>
          <a:lstStyle/>
          <a:p>
            <a:r>
              <a:rPr lang="en-US" err="1"/>
              <a:t>MoodSphere</a:t>
            </a:r>
            <a:endParaRPr lang="en-US"/>
          </a:p>
        </p:txBody>
      </p:sp>
      <p:sp>
        <p:nvSpPr>
          <p:cNvPr id="13" name="Date Placeholder 12">
            <a:extLst>
              <a:ext uri="{FF2B5EF4-FFF2-40B4-BE49-F238E27FC236}">
                <a16:creationId xmlns:a16="http://schemas.microsoft.com/office/drawing/2014/main" id="{1ACF217D-1CEE-4084-BC4E-CAF9FC48510B}"/>
              </a:ext>
            </a:extLst>
          </p:cNvPr>
          <p:cNvSpPr>
            <a:spLocks noGrp="1"/>
          </p:cNvSpPr>
          <p:nvPr>
            <p:ph type="dt" sz="half" idx="10"/>
          </p:nvPr>
        </p:nvSpPr>
        <p:spPr/>
        <p:txBody>
          <a:bodyPr/>
          <a:lstStyle/>
          <a:p>
            <a:r>
              <a:rPr lang="en-US"/>
              <a:t>Wednesday, February 14, 2024</a:t>
            </a:r>
          </a:p>
        </p:txBody>
      </p:sp>
      <p:sp>
        <p:nvSpPr>
          <p:cNvPr id="14" name="Slide Number Placeholder 13">
            <a:extLst>
              <a:ext uri="{FF2B5EF4-FFF2-40B4-BE49-F238E27FC236}">
                <a16:creationId xmlns:a16="http://schemas.microsoft.com/office/drawing/2014/main" id="{D0992428-8AB4-98C1-9CAC-45FF84BE3EC3}"/>
              </a:ext>
            </a:extLst>
          </p:cNvPr>
          <p:cNvSpPr>
            <a:spLocks noGrp="1"/>
          </p:cNvSpPr>
          <p:nvPr>
            <p:ph type="sldNum" sz="quarter" idx="12"/>
          </p:nvPr>
        </p:nvSpPr>
        <p:spPr/>
        <p:txBody>
          <a:bodyPr/>
          <a:lstStyle/>
          <a:p>
            <a:fld id="{39A857F5-96C8-461D-A78C-38E92FE1C522}" type="slidenum">
              <a:rPr lang="en-US" smtClean="0"/>
              <a:pPr/>
              <a:t>8</a:t>
            </a:fld>
            <a:endParaRPr lang="en-US"/>
          </a:p>
        </p:txBody>
      </p:sp>
      <p:sp>
        <p:nvSpPr>
          <p:cNvPr id="15" name="TextBox 14">
            <a:extLst>
              <a:ext uri="{FF2B5EF4-FFF2-40B4-BE49-F238E27FC236}">
                <a16:creationId xmlns:a16="http://schemas.microsoft.com/office/drawing/2014/main" id="{74F3AAFD-C741-3733-4355-752DD753E72B}"/>
              </a:ext>
            </a:extLst>
          </p:cNvPr>
          <p:cNvSpPr txBox="1"/>
          <p:nvPr/>
        </p:nvSpPr>
        <p:spPr>
          <a:xfrm>
            <a:off x="228385" y="3718244"/>
            <a:ext cx="3371353" cy="1015663"/>
          </a:xfrm>
          <a:prstGeom prst="rect">
            <a:avLst/>
          </a:prstGeom>
          <a:noFill/>
        </p:spPr>
        <p:txBody>
          <a:bodyPr wrap="square" rtlCol="0">
            <a:spAutoFit/>
          </a:bodyPr>
          <a:lstStyle/>
          <a:p>
            <a:pPr algn="ctr">
              <a:defRPr sz="1862" b="0" i="0" u="none" strike="noStrike" kern="1200" spc="0" baseline="0">
                <a:solidFill>
                  <a:prstClr val="black">
                    <a:lumMod val="65000"/>
                    <a:lumOff val="35000"/>
                  </a:prstClr>
                </a:solidFill>
                <a:latin typeface="+mn-lt"/>
                <a:ea typeface="+mn-ea"/>
                <a:cs typeface="+mn-cs"/>
              </a:defRPr>
            </a:pPr>
            <a:r>
              <a:rPr lang="en-US" sz="2000" b="1">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rgbClr val="FFC000"/>
                </a:solidFill>
                <a:effectLst>
                  <a:outerShdw blurRad="38100" dist="38100" dir="2700000" algn="tl">
                    <a:srgbClr val="000000">
                      <a:alpha val="43137"/>
                    </a:srgbClr>
                  </a:outerShdw>
                </a:effectLst>
                <a:latin typeface="+mj-lt"/>
              </a:rPr>
              <a:t>Sarah:</a:t>
            </a:r>
          </a:p>
          <a:p>
            <a:pPr algn="ctr">
              <a:defRPr sz="1862" b="0" i="0" u="none" strike="noStrike" kern="1200" spc="0" baseline="0">
                <a:solidFill>
                  <a:prstClr val="black">
                    <a:lumMod val="65000"/>
                    <a:lumOff val="35000"/>
                  </a:prstClr>
                </a:solidFill>
                <a:latin typeface="+mn-lt"/>
                <a:ea typeface="+mn-ea"/>
                <a:cs typeface="+mn-cs"/>
              </a:defRPr>
            </a:pPr>
            <a:endParaRPr lang="en-US" sz="2000" b="1">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rgbClr val="FFC000"/>
              </a:solidFill>
              <a:effectLst>
                <a:outerShdw blurRad="38100" dist="38100" dir="2700000" algn="tl">
                  <a:srgbClr val="000000">
                    <a:alpha val="43137"/>
                  </a:srgbClr>
                </a:outerShdw>
              </a:effectLst>
              <a:latin typeface="+mj-lt"/>
            </a:endParaRPr>
          </a:p>
          <a:p>
            <a:pPr algn="ctr">
              <a:defRPr sz="1862" b="0" i="0" u="none" strike="noStrike" kern="1200" spc="0" baseline="0">
                <a:solidFill>
                  <a:prstClr val="black">
                    <a:lumMod val="65000"/>
                    <a:lumOff val="35000"/>
                  </a:prstClr>
                </a:solidFill>
                <a:latin typeface="+mn-lt"/>
                <a:ea typeface="+mn-ea"/>
                <a:cs typeface="+mn-cs"/>
              </a:defRPr>
            </a:pPr>
            <a:r>
              <a:rPr lang="en-US" sz="2000" b="1">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rgbClr val="FFC000"/>
                </a:solidFill>
                <a:effectLst>
                  <a:outerShdw blurRad="38100" dist="38100" dir="2700000" algn="tl">
                    <a:srgbClr val="000000">
                      <a:alpha val="43137"/>
                    </a:srgbClr>
                  </a:outerShdw>
                </a:effectLst>
                <a:latin typeface="+mj-lt"/>
              </a:rPr>
              <a:t>The Busy Professional </a:t>
            </a:r>
          </a:p>
        </p:txBody>
      </p:sp>
      <p:sp>
        <p:nvSpPr>
          <p:cNvPr id="19" name="TextBox 18">
            <a:extLst>
              <a:ext uri="{FF2B5EF4-FFF2-40B4-BE49-F238E27FC236}">
                <a16:creationId xmlns:a16="http://schemas.microsoft.com/office/drawing/2014/main" id="{ADAB1078-B193-CBD9-926E-831263E353FA}"/>
              </a:ext>
            </a:extLst>
          </p:cNvPr>
          <p:cNvSpPr txBox="1"/>
          <p:nvPr/>
        </p:nvSpPr>
        <p:spPr>
          <a:xfrm>
            <a:off x="4412974" y="628153"/>
            <a:ext cx="7402664" cy="923330"/>
          </a:xfrm>
          <a:prstGeom prst="rect">
            <a:avLst/>
          </a:prstGeom>
          <a:noFill/>
        </p:spPr>
        <p:txBody>
          <a:bodyPr wrap="square" lIns="91440" tIns="45720" rIns="91440" bIns="45720" rtlCol="0" anchor="t">
            <a:spAutoFit/>
          </a:bodyPr>
          <a:lstStyle/>
          <a:p>
            <a:r>
              <a:rPr lang="en-US" b="1"/>
              <a:t>Background</a:t>
            </a:r>
            <a:r>
              <a:rPr lang="en-US" b="1" i="1">
                <a:solidFill>
                  <a:srgbClr val="0D0D0D"/>
                </a:solidFill>
                <a:effectLst/>
                <a:latin typeface="Söhne"/>
              </a:rPr>
              <a:t>:</a:t>
            </a:r>
          </a:p>
          <a:p>
            <a:r>
              <a:rPr lang="en-US"/>
              <a:t>Sarah is a 32-year-old marketing executive who works long hours and travels frequently. She often experiences stress due to her demanding job.</a:t>
            </a:r>
          </a:p>
        </p:txBody>
      </p:sp>
      <p:sp>
        <p:nvSpPr>
          <p:cNvPr id="20" name="TextBox 19">
            <a:extLst>
              <a:ext uri="{FF2B5EF4-FFF2-40B4-BE49-F238E27FC236}">
                <a16:creationId xmlns:a16="http://schemas.microsoft.com/office/drawing/2014/main" id="{3658F828-D93D-0202-C386-66745256B7D2}"/>
              </a:ext>
            </a:extLst>
          </p:cNvPr>
          <p:cNvSpPr txBox="1"/>
          <p:nvPr/>
        </p:nvSpPr>
        <p:spPr>
          <a:xfrm>
            <a:off x="4412975" y="2274073"/>
            <a:ext cx="7402664" cy="1200329"/>
          </a:xfrm>
          <a:prstGeom prst="rect">
            <a:avLst/>
          </a:prstGeom>
          <a:noFill/>
        </p:spPr>
        <p:txBody>
          <a:bodyPr wrap="square" rtlCol="0">
            <a:spAutoFit/>
          </a:bodyPr>
          <a:lstStyle/>
          <a:p>
            <a:r>
              <a:rPr lang="en-US" b="1"/>
              <a:t>Emotional</a:t>
            </a:r>
            <a:r>
              <a:rPr lang="en-US" b="1" i="1">
                <a:solidFill>
                  <a:srgbClr val="0D0D0D"/>
                </a:solidFill>
                <a:effectLst/>
                <a:latin typeface="Söhne"/>
              </a:rPr>
              <a:t> </a:t>
            </a:r>
            <a:r>
              <a:rPr lang="en-US" b="1"/>
              <a:t>Profile</a:t>
            </a:r>
            <a:r>
              <a:rPr lang="en-US" b="1" i="1">
                <a:solidFill>
                  <a:srgbClr val="0D0D0D"/>
                </a:solidFill>
                <a:effectLst/>
                <a:latin typeface="Söhne"/>
              </a:rPr>
              <a:t>:</a:t>
            </a:r>
          </a:p>
          <a:p>
            <a:r>
              <a:rPr lang="en-US"/>
              <a:t>Sarah seeks music as a means of unwinding and finding solace after a hectic workday. She values tracks that induce a sense of calmness and relaxation.</a:t>
            </a:r>
          </a:p>
        </p:txBody>
      </p:sp>
      <p:sp>
        <p:nvSpPr>
          <p:cNvPr id="21" name="TextBox 20">
            <a:extLst>
              <a:ext uri="{FF2B5EF4-FFF2-40B4-BE49-F238E27FC236}">
                <a16:creationId xmlns:a16="http://schemas.microsoft.com/office/drawing/2014/main" id="{03272A0F-6728-7CCF-4BD8-82B53D98D017}"/>
              </a:ext>
            </a:extLst>
          </p:cNvPr>
          <p:cNvSpPr txBox="1"/>
          <p:nvPr/>
        </p:nvSpPr>
        <p:spPr>
          <a:xfrm>
            <a:off x="4412974" y="3718244"/>
            <a:ext cx="7402664" cy="923330"/>
          </a:xfrm>
          <a:prstGeom prst="rect">
            <a:avLst/>
          </a:prstGeom>
          <a:noFill/>
        </p:spPr>
        <p:txBody>
          <a:bodyPr wrap="square" rtlCol="0">
            <a:spAutoFit/>
          </a:bodyPr>
          <a:lstStyle/>
          <a:p>
            <a:r>
              <a:rPr lang="en-US" b="1"/>
              <a:t>Preferred</a:t>
            </a:r>
            <a:r>
              <a:rPr lang="en-US" b="1" i="1">
                <a:solidFill>
                  <a:srgbClr val="0D0D0D"/>
                </a:solidFill>
                <a:effectLst/>
                <a:latin typeface="Söhne"/>
              </a:rPr>
              <a:t> </a:t>
            </a:r>
            <a:r>
              <a:rPr lang="en-US" b="1"/>
              <a:t>Genres</a:t>
            </a:r>
            <a:r>
              <a:rPr lang="en-US" b="1" i="1">
                <a:solidFill>
                  <a:srgbClr val="0D0D0D"/>
                </a:solidFill>
                <a:effectLst/>
                <a:latin typeface="Söhne"/>
              </a:rPr>
              <a:t>:</a:t>
            </a:r>
            <a:r>
              <a:rPr lang="en-US" b="1" i="0">
                <a:solidFill>
                  <a:srgbClr val="0D0D0D"/>
                </a:solidFill>
                <a:effectLst/>
                <a:latin typeface="Söhne"/>
              </a:rPr>
              <a:t> </a:t>
            </a:r>
          </a:p>
          <a:p>
            <a:r>
              <a:rPr lang="en-US"/>
              <a:t>Instrumental tracks, Jazz for its soothing melodies, Ambient music for background ambiance, and Calm Pop for its easy-listening qualities.</a:t>
            </a:r>
          </a:p>
        </p:txBody>
      </p:sp>
      <p:pic>
        <p:nvPicPr>
          <p:cNvPr id="23" name="Picture 22" descr="A person sitting at a desk&#10;&#10;Description automatically generated">
            <a:extLst>
              <a:ext uri="{FF2B5EF4-FFF2-40B4-BE49-F238E27FC236}">
                <a16:creationId xmlns:a16="http://schemas.microsoft.com/office/drawing/2014/main" id="{0A2F629E-AF43-DABF-A034-FCD291496FD3}"/>
              </a:ext>
            </a:extLst>
          </p:cNvPr>
          <p:cNvPicPr>
            <a:picLocks noChangeAspect="1"/>
          </p:cNvPicPr>
          <p:nvPr/>
        </p:nvPicPr>
        <p:blipFill>
          <a:blip r:embed="rId2"/>
          <a:stretch>
            <a:fillRect/>
          </a:stretch>
        </p:blipFill>
        <p:spPr>
          <a:xfrm rot="10800000" flipV="1">
            <a:off x="457200" y="986431"/>
            <a:ext cx="3142538" cy="1828800"/>
          </a:xfrm>
          <a:prstGeom prst="rect">
            <a:avLst/>
          </a:prstGeom>
        </p:spPr>
      </p:pic>
    </p:spTree>
    <p:extLst>
      <p:ext uri="{BB962C8B-B14F-4D97-AF65-F5344CB8AC3E}">
        <p14:creationId xmlns:p14="http://schemas.microsoft.com/office/powerpoint/2010/main" val="41788798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31B5B7-11D4-A503-B4DE-CA2B562991C6}"/>
            </a:ext>
          </a:extLst>
        </p:cNvPr>
        <p:cNvGrpSpPr/>
        <p:nvPr/>
      </p:nvGrpSpPr>
      <p:grpSpPr>
        <a:xfrm>
          <a:off x="0" y="0"/>
          <a:ext cx="0" cy="0"/>
          <a:chOff x="0" y="0"/>
          <a:chExt cx="0" cy="0"/>
        </a:xfrm>
      </p:grpSpPr>
      <p:sp>
        <p:nvSpPr>
          <p:cNvPr id="16" name="Footer Placeholder 15">
            <a:extLst>
              <a:ext uri="{FF2B5EF4-FFF2-40B4-BE49-F238E27FC236}">
                <a16:creationId xmlns:a16="http://schemas.microsoft.com/office/drawing/2014/main" id="{3D697C93-6BC8-E35F-04F1-8725BB019D69}"/>
              </a:ext>
            </a:extLst>
          </p:cNvPr>
          <p:cNvSpPr>
            <a:spLocks noGrp="1"/>
          </p:cNvSpPr>
          <p:nvPr>
            <p:ph type="ftr" sz="quarter" idx="11"/>
          </p:nvPr>
        </p:nvSpPr>
        <p:spPr/>
        <p:txBody>
          <a:bodyPr/>
          <a:lstStyle/>
          <a:p>
            <a:r>
              <a:rPr lang="en-US" err="1"/>
              <a:t>MoodSphere</a:t>
            </a:r>
            <a:endParaRPr lang="en-US"/>
          </a:p>
        </p:txBody>
      </p:sp>
      <p:sp>
        <p:nvSpPr>
          <p:cNvPr id="13" name="Date Placeholder 12">
            <a:extLst>
              <a:ext uri="{FF2B5EF4-FFF2-40B4-BE49-F238E27FC236}">
                <a16:creationId xmlns:a16="http://schemas.microsoft.com/office/drawing/2014/main" id="{4CC26D92-475B-5DB5-5146-D757D8627B0E}"/>
              </a:ext>
            </a:extLst>
          </p:cNvPr>
          <p:cNvSpPr>
            <a:spLocks noGrp="1"/>
          </p:cNvSpPr>
          <p:nvPr>
            <p:ph type="dt" sz="half" idx="10"/>
          </p:nvPr>
        </p:nvSpPr>
        <p:spPr/>
        <p:txBody>
          <a:bodyPr/>
          <a:lstStyle/>
          <a:p>
            <a:r>
              <a:rPr lang="en-US"/>
              <a:t>Wednesday, February 14, 2024</a:t>
            </a:r>
          </a:p>
        </p:txBody>
      </p:sp>
      <p:sp>
        <p:nvSpPr>
          <p:cNvPr id="14" name="Slide Number Placeholder 13">
            <a:extLst>
              <a:ext uri="{FF2B5EF4-FFF2-40B4-BE49-F238E27FC236}">
                <a16:creationId xmlns:a16="http://schemas.microsoft.com/office/drawing/2014/main" id="{61689D83-6477-BB5D-FC0C-4BA0D6DC3C50}"/>
              </a:ext>
            </a:extLst>
          </p:cNvPr>
          <p:cNvSpPr>
            <a:spLocks noGrp="1"/>
          </p:cNvSpPr>
          <p:nvPr>
            <p:ph type="sldNum" sz="quarter" idx="12"/>
          </p:nvPr>
        </p:nvSpPr>
        <p:spPr/>
        <p:txBody>
          <a:bodyPr/>
          <a:lstStyle/>
          <a:p>
            <a:fld id="{39A857F5-96C8-461D-A78C-38E92FE1C522}" type="slidenum">
              <a:rPr lang="en-US" smtClean="0"/>
              <a:pPr/>
              <a:t>9</a:t>
            </a:fld>
            <a:endParaRPr lang="en-US"/>
          </a:p>
        </p:txBody>
      </p:sp>
      <p:sp>
        <p:nvSpPr>
          <p:cNvPr id="15" name="TextBox 14">
            <a:extLst>
              <a:ext uri="{FF2B5EF4-FFF2-40B4-BE49-F238E27FC236}">
                <a16:creationId xmlns:a16="http://schemas.microsoft.com/office/drawing/2014/main" id="{91A92B0A-14F0-C917-6A10-5CCC0496C964}"/>
              </a:ext>
            </a:extLst>
          </p:cNvPr>
          <p:cNvSpPr txBox="1"/>
          <p:nvPr/>
        </p:nvSpPr>
        <p:spPr>
          <a:xfrm>
            <a:off x="457200" y="3718244"/>
            <a:ext cx="3371353" cy="1323439"/>
          </a:xfrm>
          <a:prstGeom prst="rect">
            <a:avLst/>
          </a:prstGeom>
          <a:noFill/>
        </p:spPr>
        <p:txBody>
          <a:bodyPr wrap="square" rtlCol="0">
            <a:spAutoFit/>
          </a:bodyPr>
          <a:lstStyle/>
          <a:p>
            <a:pPr algn="ctr">
              <a:defRPr sz="1862" b="0" i="0" u="none" strike="noStrike" kern="1200" spc="0" baseline="0">
                <a:solidFill>
                  <a:prstClr val="black">
                    <a:lumMod val="65000"/>
                    <a:lumOff val="35000"/>
                  </a:prstClr>
                </a:solidFill>
                <a:latin typeface="+mn-lt"/>
                <a:ea typeface="+mn-ea"/>
                <a:cs typeface="+mn-cs"/>
              </a:defRPr>
            </a:pPr>
            <a:r>
              <a:rPr lang="en-US" sz="2000" b="1">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rgbClr val="FFC000"/>
                </a:solidFill>
                <a:effectLst>
                  <a:outerShdw blurRad="38100" dist="38100" dir="2700000" algn="tl">
                    <a:srgbClr val="000000">
                      <a:alpha val="43137"/>
                    </a:srgbClr>
                  </a:outerShdw>
                </a:effectLst>
                <a:latin typeface="+mj-lt"/>
              </a:rPr>
              <a:t>Alex:</a:t>
            </a:r>
          </a:p>
          <a:p>
            <a:pPr algn="ctr">
              <a:defRPr sz="1862" b="0" i="0" u="none" strike="noStrike" kern="1200" spc="0" baseline="0">
                <a:solidFill>
                  <a:prstClr val="black">
                    <a:lumMod val="65000"/>
                    <a:lumOff val="35000"/>
                  </a:prstClr>
                </a:solidFill>
                <a:latin typeface="+mn-lt"/>
                <a:ea typeface="+mn-ea"/>
                <a:cs typeface="+mn-cs"/>
              </a:defRPr>
            </a:pPr>
            <a:endParaRPr lang="en-US" sz="2000" b="1">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rgbClr val="FFC000"/>
              </a:solidFill>
              <a:effectLst>
                <a:outerShdw blurRad="38100" dist="38100" dir="2700000" algn="tl">
                  <a:srgbClr val="000000">
                    <a:alpha val="43137"/>
                  </a:srgbClr>
                </a:outerShdw>
              </a:effectLst>
              <a:latin typeface="+mj-lt"/>
            </a:endParaRPr>
          </a:p>
          <a:p>
            <a:pPr algn="ctr">
              <a:defRPr sz="1862" b="0" i="0" u="none" strike="noStrike" kern="1200" spc="0" baseline="0">
                <a:solidFill>
                  <a:prstClr val="black">
                    <a:lumMod val="65000"/>
                    <a:lumOff val="35000"/>
                  </a:prstClr>
                </a:solidFill>
                <a:latin typeface="+mn-lt"/>
                <a:ea typeface="+mn-ea"/>
                <a:cs typeface="+mn-cs"/>
              </a:defRPr>
            </a:pPr>
            <a:r>
              <a:rPr lang="en-US" sz="2000" b="1">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rgbClr val="FFC000"/>
                </a:solidFill>
                <a:effectLst>
                  <a:outerShdw blurRad="38100" dist="38100" dir="2700000" algn="tl">
                    <a:srgbClr val="000000">
                      <a:alpha val="43137"/>
                    </a:srgbClr>
                  </a:outerShdw>
                </a:effectLst>
                <a:latin typeface="+mj-lt"/>
              </a:rPr>
              <a:t>The Energetic Fitness Enthusiast</a:t>
            </a:r>
          </a:p>
        </p:txBody>
      </p:sp>
      <p:sp>
        <p:nvSpPr>
          <p:cNvPr id="19" name="TextBox 18">
            <a:extLst>
              <a:ext uri="{FF2B5EF4-FFF2-40B4-BE49-F238E27FC236}">
                <a16:creationId xmlns:a16="http://schemas.microsoft.com/office/drawing/2014/main" id="{392AEE4E-2D7B-BEEE-0494-930BCC339287}"/>
              </a:ext>
            </a:extLst>
          </p:cNvPr>
          <p:cNvSpPr txBox="1"/>
          <p:nvPr/>
        </p:nvSpPr>
        <p:spPr>
          <a:xfrm>
            <a:off x="4412974" y="628153"/>
            <a:ext cx="7402664" cy="1200329"/>
          </a:xfrm>
          <a:prstGeom prst="rect">
            <a:avLst/>
          </a:prstGeom>
          <a:noFill/>
        </p:spPr>
        <p:txBody>
          <a:bodyPr wrap="square" rtlCol="0">
            <a:spAutoFit/>
          </a:bodyPr>
          <a:lstStyle/>
          <a:p>
            <a:r>
              <a:rPr lang="en-US" b="1"/>
              <a:t>Background</a:t>
            </a:r>
            <a:r>
              <a:rPr lang="en-US" b="1" i="1">
                <a:solidFill>
                  <a:srgbClr val="0D0D0D"/>
                </a:solidFill>
                <a:effectLst/>
                <a:latin typeface="Söhne"/>
              </a:rPr>
              <a:t>:</a:t>
            </a:r>
          </a:p>
          <a:p>
            <a:r>
              <a:rPr lang="en-US" b="0" i="0">
                <a:solidFill>
                  <a:srgbClr val="0D0D0D"/>
                </a:solidFill>
                <a:effectLst/>
                <a:latin typeface="Söhne"/>
              </a:rPr>
              <a:t> </a:t>
            </a:r>
            <a:r>
              <a:rPr lang="en-US"/>
              <a:t>Alex is a 27-year-old fitness trainer who is passionate about leading an active lifestyle. He regularly engages in high-intensity workouts to maintain his physical health.</a:t>
            </a:r>
          </a:p>
        </p:txBody>
      </p:sp>
      <p:sp>
        <p:nvSpPr>
          <p:cNvPr id="20" name="TextBox 19">
            <a:extLst>
              <a:ext uri="{FF2B5EF4-FFF2-40B4-BE49-F238E27FC236}">
                <a16:creationId xmlns:a16="http://schemas.microsoft.com/office/drawing/2014/main" id="{6C386C33-5E4A-00A5-6036-09D07A3436BD}"/>
              </a:ext>
            </a:extLst>
          </p:cNvPr>
          <p:cNvSpPr txBox="1"/>
          <p:nvPr/>
        </p:nvSpPr>
        <p:spPr>
          <a:xfrm>
            <a:off x="4412975" y="2274073"/>
            <a:ext cx="7402664" cy="1200329"/>
          </a:xfrm>
          <a:prstGeom prst="rect">
            <a:avLst/>
          </a:prstGeom>
          <a:noFill/>
        </p:spPr>
        <p:txBody>
          <a:bodyPr wrap="square" rtlCol="0">
            <a:spAutoFit/>
          </a:bodyPr>
          <a:lstStyle/>
          <a:p>
            <a:r>
              <a:rPr lang="en-US" b="1"/>
              <a:t>Emotional</a:t>
            </a:r>
            <a:r>
              <a:rPr lang="en-US" b="1" i="1">
                <a:solidFill>
                  <a:srgbClr val="0D0D0D"/>
                </a:solidFill>
                <a:effectLst/>
                <a:latin typeface="Söhne"/>
              </a:rPr>
              <a:t> </a:t>
            </a:r>
            <a:r>
              <a:rPr lang="en-US" b="1"/>
              <a:t>Profile</a:t>
            </a:r>
            <a:r>
              <a:rPr lang="en-US" b="1" i="1">
                <a:solidFill>
                  <a:srgbClr val="0D0D0D"/>
                </a:solidFill>
                <a:effectLst/>
                <a:latin typeface="Söhne"/>
              </a:rPr>
              <a:t>:</a:t>
            </a:r>
          </a:p>
          <a:p>
            <a:r>
              <a:rPr lang="en-US" b="0" i="0">
                <a:solidFill>
                  <a:srgbClr val="0D0D0D"/>
                </a:solidFill>
                <a:effectLst/>
                <a:latin typeface="Söhne"/>
              </a:rPr>
              <a:t> </a:t>
            </a:r>
            <a:r>
              <a:rPr lang="en-US"/>
              <a:t>For Alex, music serves as a motivational tool during workouts. He looks for energetic beats and rhythmic tunes that can enhance his performance and keep his energy levels high.</a:t>
            </a:r>
          </a:p>
        </p:txBody>
      </p:sp>
      <p:sp>
        <p:nvSpPr>
          <p:cNvPr id="21" name="TextBox 20">
            <a:extLst>
              <a:ext uri="{FF2B5EF4-FFF2-40B4-BE49-F238E27FC236}">
                <a16:creationId xmlns:a16="http://schemas.microsoft.com/office/drawing/2014/main" id="{1E16E923-E3F3-0EEE-2ECF-F54E64D01111}"/>
              </a:ext>
            </a:extLst>
          </p:cNvPr>
          <p:cNvSpPr txBox="1"/>
          <p:nvPr/>
        </p:nvSpPr>
        <p:spPr>
          <a:xfrm>
            <a:off x="4412974" y="3718244"/>
            <a:ext cx="7402664" cy="1200329"/>
          </a:xfrm>
          <a:prstGeom prst="rect">
            <a:avLst/>
          </a:prstGeom>
          <a:noFill/>
        </p:spPr>
        <p:txBody>
          <a:bodyPr wrap="square" rtlCol="0">
            <a:spAutoFit/>
          </a:bodyPr>
          <a:lstStyle/>
          <a:p>
            <a:r>
              <a:rPr lang="en-US" b="1"/>
              <a:t>Preferred</a:t>
            </a:r>
            <a:r>
              <a:rPr lang="en-US" b="1" i="1">
                <a:solidFill>
                  <a:srgbClr val="0D0D0D"/>
                </a:solidFill>
                <a:effectLst/>
                <a:latin typeface="Söhne"/>
              </a:rPr>
              <a:t> </a:t>
            </a:r>
            <a:r>
              <a:rPr lang="en-US" b="1"/>
              <a:t>Genres</a:t>
            </a:r>
            <a:r>
              <a:rPr lang="en-US" b="1" i="1">
                <a:solidFill>
                  <a:srgbClr val="0D0D0D"/>
                </a:solidFill>
                <a:effectLst/>
                <a:latin typeface="Söhne"/>
              </a:rPr>
              <a:t>:</a:t>
            </a:r>
            <a:r>
              <a:rPr lang="en-US" b="1" i="0">
                <a:solidFill>
                  <a:srgbClr val="0D0D0D"/>
                </a:solidFill>
                <a:effectLst/>
                <a:latin typeface="Söhne"/>
              </a:rPr>
              <a:t> </a:t>
            </a:r>
          </a:p>
          <a:p>
            <a:r>
              <a:rPr lang="en-US"/>
              <a:t>Alex leans towards EDM with upbeat tempos, Hip-Hop for its rhythmic flow, Rock for its adrenaline-pumping vibe, and Upbeat Pop for its lively tunes.</a:t>
            </a:r>
          </a:p>
        </p:txBody>
      </p:sp>
      <p:pic>
        <p:nvPicPr>
          <p:cNvPr id="3" name="Picture 2" descr="A person and person working out in a gym">
            <a:extLst>
              <a:ext uri="{FF2B5EF4-FFF2-40B4-BE49-F238E27FC236}">
                <a16:creationId xmlns:a16="http://schemas.microsoft.com/office/drawing/2014/main" id="{12C6A51F-3397-D450-9224-956E905D098F}"/>
              </a:ext>
            </a:extLst>
          </p:cNvPr>
          <p:cNvPicPr>
            <a:picLocks noChangeAspect="1"/>
          </p:cNvPicPr>
          <p:nvPr/>
        </p:nvPicPr>
        <p:blipFill rotWithShape="1">
          <a:blip r:embed="rId2"/>
          <a:srcRect l="2377" t="23340" r="2303" b="23662"/>
          <a:stretch/>
        </p:blipFill>
        <p:spPr>
          <a:xfrm>
            <a:off x="457200" y="986431"/>
            <a:ext cx="3168594" cy="1828800"/>
          </a:xfrm>
          <a:prstGeom prst="rect">
            <a:avLst/>
          </a:prstGeom>
        </p:spPr>
      </p:pic>
    </p:spTree>
    <p:extLst>
      <p:ext uri="{BB962C8B-B14F-4D97-AF65-F5344CB8AC3E}">
        <p14:creationId xmlns:p14="http://schemas.microsoft.com/office/powerpoint/2010/main" val="339671734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lcf76f155ced4ddcb4097134ff3c332f xmlns="71af3243-3dd4-4a8d-8c0d-dd76da1f02a5">
      <Terms xmlns="http://schemas.microsoft.com/office/infopath/2007/PartnerControls"/>
    </lcf76f155ced4ddcb4097134ff3c332f>
    <TaxCatchAll xmlns="230e9df3-be65-4c73-a93b-d1236ebd677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8" ma:contentTypeDescription="Create a new document." ma:contentTypeScope="" ma:versionID="22a266b9fa9a230c5a512669d8b298c3">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ddc33fff6b14141ee5c74a0d29ea6a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lcf76f155ced4ddcb4097134ff3c332f" ma:index="24" nillable="true" ma:taxonomy="true" ma:internalName="lcf76f155ced4ddcb4097134ff3c332f" ma:taxonomyFieldName="MediaServiceAITags" ma:displayName="Image Tags" ma:readOnly="false" ma:fieldId="{5cf76f15-5ced-4ddc-b409-7134ff3c332f}" ma:taxonomyMulti="true" ma:sspId="e385fb40-52d4-4fae-9c5b-3e8ff8a5878e" ma:termSetId="09814cd3-568e-4e90-9814-8d621ff8fb84"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C51EB17-D597-42E7-995C-18B75FCBF237}">
  <ds:schemaRefs>
    <ds:schemaRef ds:uri="http://schemas.microsoft.com/sharepoint/v3/contenttype/forms"/>
  </ds:schemaRefs>
</ds:datastoreItem>
</file>

<file path=customXml/itemProps2.xml><?xml version="1.0" encoding="utf-8"?>
<ds:datastoreItem xmlns:ds="http://schemas.openxmlformats.org/officeDocument/2006/customXml" ds:itemID="{9B9123E8-1B6B-49B5-873D-A8D01C369B68}">
  <ds:schemaRefs>
    <ds:schemaRef ds:uri="230e9df3-be65-4c73-a93b-d1236ebd677e"/>
    <ds:schemaRef ds:uri="71af3243-3dd4-4a8d-8c0d-dd76da1f02a5"/>
    <ds:schemaRef ds:uri="http://schemas.microsoft.com/office/2006/metadata/properties"/>
    <ds:schemaRef ds:uri="http://schemas.microsoft.com/office/infopath/2007/PartnerControls"/>
    <ds:schemaRef ds:uri="http://schemas.microsoft.com/sharepoint/v3"/>
  </ds:schemaRefs>
</ds:datastoreItem>
</file>

<file path=customXml/itemProps3.xml><?xml version="1.0" encoding="utf-8"?>
<ds:datastoreItem xmlns:ds="http://schemas.openxmlformats.org/officeDocument/2006/customXml" ds:itemID="{61E43E0E-1DE3-4D32-85EB-739731B9E71E}">
  <ds:schemaRefs>
    <ds:schemaRef ds:uri="16c05727-aa75-4e4a-9b5f-8a80a1165891"/>
    <ds:schemaRef ds:uri="230e9df3-be65-4c73-a93b-d1236ebd677e"/>
    <ds:schemaRef ds:uri="71af3243-3dd4-4a8d-8c0d-dd76da1f02a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Integral</Template>
  <TotalTime>0</TotalTime>
  <Words>1846</Words>
  <Application>Microsoft Office PowerPoint</Application>
  <PresentationFormat>Widescreen</PresentationFormat>
  <Paragraphs>280</Paragraphs>
  <Slides>29</Slides>
  <Notes>11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29</vt:i4>
      </vt:variant>
    </vt:vector>
  </HeadingPairs>
  <TitlesOfParts>
    <vt:vector size="38" baseType="lpstr">
      <vt:lpstr>Arial</vt:lpstr>
      <vt:lpstr>Calibri</vt:lpstr>
      <vt:lpstr>docs-Calibri</vt:lpstr>
      <vt:lpstr>Söhne</vt:lpstr>
      <vt:lpstr>Symbol</vt:lpstr>
      <vt:lpstr>Tw Cen MT</vt:lpstr>
      <vt:lpstr>Tw Cen MT Condensed</vt:lpstr>
      <vt:lpstr>Wingdings 3</vt:lpstr>
      <vt:lpstr>Integral</vt:lpstr>
      <vt:lpstr>mooDSpHERE</vt:lpstr>
      <vt:lpstr>Agenda</vt:lpstr>
      <vt:lpstr>Project Description</vt:lpstr>
      <vt:lpstr>Problem statement</vt:lpstr>
      <vt:lpstr>team</vt:lpstr>
      <vt:lpstr>team</vt:lpstr>
      <vt:lpstr>personas</vt:lpstr>
      <vt:lpstr>PowerPoint Presentation</vt:lpstr>
      <vt:lpstr>PowerPoint Presentation</vt:lpstr>
      <vt:lpstr>PowerPoint Presentation</vt:lpstr>
      <vt:lpstr>PowerPoint Presentation</vt:lpstr>
      <vt:lpstr>Market Analysis</vt:lpstr>
      <vt:lpstr>PowerPoint Presentation</vt:lpstr>
      <vt:lpstr>Market Share &amp; DISTRIBUTION </vt:lpstr>
      <vt:lpstr>Market Challenges</vt:lpstr>
      <vt:lpstr>PowerPoint Presentation</vt:lpstr>
      <vt:lpstr>                         Monetization </vt:lpstr>
      <vt:lpstr>The way to get started is to quit talking and begin doing.</vt:lpstr>
      <vt:lpstr>timeline</vt:lpstr>
      <vt:lpstr>Project planning</vt:lpstr>
      <vt:lpstr>Deliverable-1 planning</vt:lpstr>
      <vt:lpstr>Technologies </vt:lpstr>
      <vt:lpstr>PowerPoint Presentation</vt:lpstr>
      <vt:lpstr>Retrospective </vt:lpstr>
      <vt:lpstr>TEAMWORK Agreement  </vt:lpstr>
      <vt:lpstr>TEAM WORK AGREEMENT   </vt:lpstr>
      <vt:lpstr>Summary</vt:lpstr>
      <vt:lpstr>Wiki page link</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Mahesh Sagar</dc:creator>
  <cp:lastModifiedBy>Nakka, Mr. Mahesh Sagar</cp:lastModifiedBy>
  <cp:revision>1</cp:revision>
  <dcterms:created xsi:type="dcterms:W3CDTF">2024-02-10T15:54:54Z</dcterms:created>
  <dcterms:modified xsi:type="dcterms:W3CDTF">2024-02-15T02:05:47Z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